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5" r:id="rId2"/>
    <p:sldId id="289" r:id="rId3"/>
    <p:sldId id="300" r:id="rId4"/>
    <p:sldId id="290" r:id="rId5"/>
    <p:sldId id="297" r:id="rId6"/>
    <p:sldId id="257" r:id="rId7"/>
    <p:sldId id="277" r:id="rId8"/>
    <p:sldId id="278" r:id="rId9"/>
    <p:sldId id="279" r:id="rId10"/>
    <p:sldId id="298" r:id="rId11"/>
    <p:sldId id="280" r:id="rId12"/>
    <p:sldId id="281" r:id="rId13"/>
    <p:sldId id="291" r:id="rId14"/>
    <p:sldId id="282" r:id="rId15"/>
    <p:sldId id="283" r:id="rId16"/>
    <p:sldId id="284" r:id="rId17"/>
    <p:sldId id="285" r:id="rId18"/>
    <p:sldId id="287" r:id="rId19"/>
    <p:sldId id="288" r:id="rId20"/>
    <p:sldId id="299" r:id="rId21"/>
    <p:sldId id="294" r:id="rId22"/>
    <p:sldId id="293" r:id="rId23"/>
    <p:sldId id="295" r:id="rId24"/>
    <p:sldId id="296" r:id="rId25"/>
  </p:sldIdLst>
  <p:sldSz cx="28898850" cy="16256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userDrawn="1">
          <p15:clr>
            <a:srgbClr val="A4A3A4"/>
          </p15:clr>
        </p15:guide>
        <p15:guide id="2" orient="horz" pos="2389" userDrawn="1">
          <p15:clr>
            <a:srgbClr val="A4A3A4"/>
          </p15:clr>
        </p15:guide>
        <p15:guide id="3" orient="horz" pos="8988" userDrawn="1">
          <p15:clr>
            <a:srgbClr val="A4A3A4"/>
          </p15:clr>
        </p15:guide>
        <p15:guide id="4" orient="horz" pos="2731" userDrawn="1">
          <p15:clr>
            <a:srgbClr val="A4A3A4"/>
          </p15:clr>
        </p15:guide>
        <p15:guide id="5" orient="horz" pos="7964" userDrawn="1">
          <p15:clr>
            <a:srgbClr val="A4A3A4"/>
          </p15:clr>
        </p15:guide>
        <p15:guide id="6" orient="horz" pos="7281" userDrawn="1">
          <p15:clr>
            <a:srgbClr val="A4A3A4"/>
          </p15:clr>
        </p15:guide>
        <p15:guide id="7" orient="horz" pos="2048" userDrawn="1">
          <p15:clr>
            <a:srgbClr val="A4A3A4"/>
          </p15:clr>
        </p15:guide>
        <p15:guide id="8" orient="horz" pos="1252" userDrawn="1">
          <p15:clr>
            <a:srgbClr val="A4A3A4"/>
          </p15:clr>
        </p15:guide>
        <p15:guide id="9" orient="horz" pos="6599" userDrawn="1">
          <p15:clr>
            <a:srgbClr val="A4A3A4"/>
          </p15:clr>
        </p15:guide>
        <p15:guide id="10" pos="9102" userDrawn="1">
          <p15:clr>
            <a:srgbClr val="A4A3A4"/>
          </p15:clr>
        </p15:guide>
        <p15:guide id="11" pos="2273" userDrawn="1">
          <p15:clr>
            <a:srgbClr val="A4A3A4"/>
          </p15:clr>
        </p15:guide>
        <p15:guide id="12" pos="16616" userDrawn="1">
          <p15:clr>
            <a:srgbClr val="A4A3A4"/>
          </p15:clr>
        </p15:guide>
        <p15:guide id="13" pos="15933" userDrawn="1">
          <p15:clr>
            <a:srgbClr val="A4A3A4"/>
          </p15:clr>
        </p15:guide>
        <p15:guide id="14" pos="14568" userDrawn="1">
          <p15:clr>
            <a:srgbClr val="A4A3A4"/>
          </p15:clr>
        </p15:guide>
        <p15:guide id="15" pos="9443" userDrawn="1">
          <p15:clr>
            <a:srgbClr val="A4A3A4"/>
          </p15:clr>
        </p15:guide>
        <p15:guide id="16" pos="1249" userDrawn="1">
          <p15:clr>
            <a:srgbClr val="A4A3A4"/>
          </p15:clr>
        </p15:guide>
        <p15:guide id="17" pos="16957"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2CA"/>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61" autoAdjust="0"/>
  </p:normalViewPr>
  <p:slideViewPr>
    <p:cSldViewPr>
      <p:cViewPr>
        <p:scale>
          <a:sx n="31" d="100"/>
          <a:sy n="31" d="100"/>
        </p:scale>
        <p:origin x="906" y="42"/>
      </p:cViewPr>
      <p:guideLst>
        <p:guide orient="horz" pos="5120"/>
        <p:guide orient="horz" pos="2389"/>
        <p:guide orient="horz" pos="8988"/>
        <p:guide orient="horz" pos="2731"/>
        <p:guide orient="horz" pos="7964"/>
        <p:guide orient="horz" pos="7281"/>
        <p:guide orient="horz" pos="2048"/>
        <p:guide orient="horz" pos="1252"/>
        <p:guide orient="horz" pos="6599"/>
        <p:guide pos="9102"/>
        <p:guide pos="2273"/>
        <p:guide pos="16616"/>
        <p:guide pos="15933"/>
        <p:guide pos="14568"/>
        <p:guide pos="9443"/>
        <p:guide pos="1249"/>
        <p:guide pos="16957"/>
      </p:guideLst>
    </p:cSldViewPr>
  </p:slideViewPr>
  <p:notesTextViewPr>
    <p:cViewPr>
      <p:scale>
        <a:sx n="1" d="1"/>
        <a:sy n="1" d="1"/>
      </p:scale>
      <p:origin x="0" y="0"/>
    </p:cViewPr>
  </p:notesTextViewPr>
  <p:notesViewPr>
    <p:cSldViewPr>
      <p:cViewPr varScale="1">
        <p:scale>
          <a:sx n="84" d="100"/>
          <a:sy n="84" d="100"/>
        </p:scale>
        <p:origin x="1002" y="60"/>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pn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png"/></Relationships>
</file>

<file path=ppt/diagrams/_rels/data9.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128A9-C0DD-449E-A87D-E9263188BD3A}"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EB73943B-3562-4617-925A-904BE323498D}">
      <dgm:prSet phldrT="[Text]" custT="1"/>
      <dgm:spPr/>
      <dgm:t>
        <a:bodyPr/>
        <a:lstStyle/>
        <a:p>
          <a:pPr algn="ctr"/>
          <a:r>
            <a:rPr lang="en-US" sz="3600" dirty="0">
              <a:latin typeface="Century Gothic" panose="020B0502020202020204" pitchFamily="34" charset="0"/>
            </a:rPr>
            <a:t>Size</a:t>
          </a:r>
        </a:p>
      </dgm:t>
    </dgm:pt>
    <dgm:pt modelId="{9222004A-87A6-44C3-9912-EE1A946F9317}" type="parTrans" cxnId="{F5C854BB-5435-45B4-B1A3-887BBFF41DF0}">
      <dgm:prSet/>
      <dgm:spPr/>
      <dgm:t>
        <a:bodyPr/>
        <a:lstStyle/>
        <a:p>
          <a:endParaRPr lang="en-US"/>
        </a:p>
      </dgm:t>
    </dgm:pt>
    <dgm:pt modelId="{5B864DA7-8137-4C87-995D-BC1AE8AADC87}" type="sibTrans" cxnId="{F5C854BB-5435-45B4-B1A3-887BBFF41DF0}">
      <dgm:prSet/>
      <dgm:spPr/>
      <dgm:t>
        <a:bodyPr/>
        <a:lstStyle/>
        <a:p>
          <a:endParaRPr lang="en-US"/>
        </a:p>
      </dgm:t>
    </dgm:pt>
    <dgm:pt modelId="{573F8577-C45B-4479-BF1D-81CEE3AFB87F}">
      <dgm:prSet phldrT="[Text]" custT="1"/>
      <dgm:spPr/>
      <dgm:t>
        <a:bodyPr/>
        <a:lstStyle/>
        <a:p>
          <a:pPr algn="ctr"/>
          <a:r>
            <a:rPr lang="en-US" sz="3600" dirty="0">
              <a:latin typeface="Century Gothic" panose="020B0502020202020204" pitchFamily="34" charset="0"/>
            </a:rPr>
            <a:t>Culture</a:t>
          </a:r>
        </a:p>
      </dgm:t>
    </dgm:pt>
    <dgm:pt modelId="{DF685988-9927-435B-B5D0-BD6FEDBC70BA}" type="parTrans" cxnId="{2A03C219-1479-44B1-94A4-DFE759DD398E}">
      <dgm:prSet/>
      <dgm:spPr/>
      <dgm:t>
        <a:bodyPr/>
        <a:lstStyle/>
        <a:p>
          <a:endParaRPr lang="en-US"/>
        </a:p>
      </dgm:t>
    </dgm:pt>
    <dgm:pt modelId="{3D9BC0C5-F810-422A-882D-77FE0A62CD4B}" type="sibTrans" cxnId="{2A03C219-1479-44B1-94A4-DFE759DD398E}">
      <dgm:prSet/>
      <dgm:spPr/>
      <dgm:t>
        <a:bodyPr/>
        <a:lstStyle/>
        <a:p>
          <a:endParaRPr lang="en-US"/>
        </a:p>
      </dgm:t>
    </dgm:pt>
    <dgm:pt modelId="{4A6B30CB-E505-4271-BD84-5DD633571CED}">
      <dgm:prSet phldrT="[Text]" custT="1"/>
      <dgm:spPr/>
      <dgm:t>
        <a:bodyPr/>
        <a:lstStyle/>
        <a:p>
          <a:pPr algn="ctr"/>
          <a:r>
            <a:rPr lang="en-US" sz="3600" dirty="0">
              <a:latin typeface="Century Gothic" panose="020B0502020202020204" pitchFamily="34" charset="0"/>
            </a:rPr>
            <a:t>Developmental Level</a:t>
          </a:r>
        </a:p>
      </dgm:t>
    </dgm:pt>
    <dgm:pt modelId="{61FBFDDC-81ED-473D-BE0B-DA9A8C714323}" type="parTrans" cxnId="{13DCBA18-D4FC-44BF-8C34-DDC23B52E4D7}">
      <dgm:prSet/>
      <dgm:spPr/>
      <dgm:t>
        <a:bodyPr/>
        <a:lstStyle/>
        <a:p>
          <a:endParaRPr lang="en-US"/>
        </a:p>
      </dgm:t>
    </dgm:pt>
    <dgm:pt modelId="{492D2AFD-A232-4309-85CB-630C1B22FE5E}" type="sibTrans" cxnId="{13DCBA18-D4FC-44BF-8C34-DDC23B52E4D7}">
      <dgm:prSet/>
      <dgm:spPr/>
      <dgm:t>
        <a:bodyPr/>
        <a:lstStyle/>
        <a:p>
          <a:endParaRPr lang="en-US"/>
        </a:p>
      </dgm:t>
    </dgm:pt>
    <dgm:pt modelId="{995C94A8-D318-4EF5-B736-18D570BB8019}" type="pres">
      <dgm:prSet presAssocID="{EF7128A9-C0DD-449E-A87D-E9263188BD3A}" presName="Name0" presStyleCnt="0">
        <dgm:presLayoutVars>
          <dgm:chMax val="7"/>
          <dgm:chPref val="7"/>
          <dgm:dir/>
        </dgm:presLayoutVars>
      </dgm:prSet>
      <dgm:spPr/>
    </dgm:pt>
    <dgm:pt modelId="{DE832EDB-CDC3-44FD-8758-4597AD0D6F11}" type="pres">
      <dgm:prSet presAssocID="{EF7128A9-C0DD-449E-A87D-E9263188BD3A}" presName="Name1" presStyleCnt="0"/>
      <dgm:spPr/>
    </dgm:pt>
    <dgm:pt modelId="{F11B7D71-6099-45BB-AD00-C50B2855933B}" type="pres">
      <dgm:prSet presAssocID="{EF7128A9-C0DD-449E-A87D-E9263188BD3A}" presName="cycle" presStyleCnt="0"/>
      <dgm:spPr/>
    </dgm:pt>
    <dgm:pt modelId="{ABAC95AA-695D-4A18-BD68-AEFA6AFEFCF1}" type="pres">
      <dgm:prSet presAssocID="{EF7128A9-C0DD-449E-A87D-E9263188BD3A}" presName="srcNode" presStyleLbl="node1" presStyleIdx="0" presStyleCnt="3"/>
      <dgm:spPr/>
    </dgm:pt>
    <dgm:pt modelId="{608B8D31-D510-4917-995B-E8C89D4602A1}" type="pres">
      <dgm:prSet presAssocID="{EF7128A9-C0DD-449E-A87D-E9263188BD3A}" presName="conn" presStyleLbl="parChTrans1D2" presStyleIdx="0" presStyleCnt="1"/>
      <dgm:spPr/>
    </dgm:pt>
    <dgm:pt modelId="{0CA4ECC2-DA7F-42BB-AE6B-30FE234912F8}" type="pres">
      <dgm:prSet presAssocID="{EF7128A9-C0DD-449E-A87D-E9263188BD3A}" presName="extraNode" presStyleLbl="node1" presStyleIdx="0" presStyleCnt="3"/>
      <dgm:spPr/>
    </dgm:pt>
    <dgm:pt modelId="{9E98F246-202B-4CF6-88BC-95258B1DA8E0}" type="pres">
      <dgm:prSet presAssocID="{EF7128A9-C0DD-449E-A87D-E9263188BD3A}" presName="dstNode" presStyleLbl="node1" presStyleIdx="0" presStyleCnt="3"/>
      <dgm:spPr/>
    </dgm:pt>
    <dgm:pt modelId="{0ABA5E1B-D8BF-4576-8370-8C539F9F5C7E}" type="pres">
      <dgm:prSet presAssocID="{EB73943B-3562-4617-925A-904BE323498D}" presName="text_1" presStyleLbl="node1" presStyleIdx="0" presStyleCnt="3">
        <dgm:presLayoutVars>
          <dgm:bulletEnabled val="1"/>
        </dgm:presLayoutVars>
      </dgm:prSet>
      <dgm:spPr/>
    </dgm:pt>
    <dgm:pt modelId="{76953D91-5A83-4ACE-91CD-F29A659BEA97}" type="pres">
      <dgm:prSet presAssocID="{EB73943B-3562-4617-925A-904BE323498D}" presName="accent_1" presStyleCnt="0"/>
      <dgm:spPr/>
    </dgm:pt>
    <dgm:pt modelId="{52EE4FC5-1C84-4F76-B93D-89D1C8BF321F}" type="pres">
      <dgm:prSet presAssocID="{EB73943B-3562-4617-925A-904BE323498D}" presName="accentRepeatNode" presStyleLbl="solidFgAcc1" presStyleIdx="0" presStyleCnt="3"/>
      <dgm:spPr>
        <a:blipFill rotWithShape="0">
          <a:blip xmlns:r="http://schemas.openxmlformats.org/officeDocument/2006/relationships" r:embed="rId1"/>
          <a:stretch>
            <a:fillRect/>
          </a:stretch>
        </a:blipFill>
      </dgm:spPr>
    </dgm:pt>
    <dgm:pt modelId="{0FC51B37-F972-46CD-9BCC-9155B15A4D31}" type="pres">
      <dgm:prSet presAssocID="{573F8577-C45B-4479-BF1D-81CEE3AFB87F}" presName="text_2" presStyleLbl="node1" presStyleIdx="1" presStyleCnt="3">
        <dgm:presLayoutVars>
          <dgm:bulletEnabled val="1"/>
        </dgm:presLayoutVars>
      </dgm:prSet>
      <dgm:spPr/>
    </dgm:pt>
    <dgm:pt modelId="{67B6EFDD-F25B-4640-89CF-86CBA2C939AB}" type="pres">
      <dgm:prSet presAssocID="{573F8577-C45B-4479-BF1D-81CEE3AFB87F}" presName="accent_2" presStyleCnt="0"/>
      <dgm:spPr/>
    </dgm:pt>
    <dgm:pt modelId="{2C2870C3-00A1-4398-9B17-0D9FC56AE84F}" type="pres">
      <dgm:prSet presAssocID="{573F8577-C45B-4479-BF1D-81CEE3AFB87F}" presName="accentRepeatNode" presStyleLbl="solidFgAcc1" presStyleIdx="1" presStyleCnt="3"/>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0017403-3CAD-4856-87CC-6CEED82E525B}" type="pres">
      <dgm:prSet presAssocID="{4A6B30CB-E505-4271-BD84-5DD633571CED}" presName="text_3" presStyleLbl="node1" presStyleIdx="2" presStyleCnt="3">
        <dgm:presLayoutVars>
          <dgm:bulletEnabled val="1"/>
        </dgm:presLayoutVars>
      </dgm:prSet>
      <dgm:spPr/>
    </dgm:pt>
    <dgm:pt modelId="{A99A0FED-58D9-4740-BAAC-63A43738FBE5}" type="pres">
      <dgm:prSet presAssocID="{4A6B30CB-E505-4271-BD84-5DD633571CED}" presName="accent_3" presStyleCnt="0"/>
      <dgm:spPr/>
    </dgm:pt>
    <dgm:pt modelId="{DF6DB491-F398-4589-B6BF-DE7697EB236C}" type="pres">
      <dgm:prSet presAssocID="{4A6B30CB-E505-4271-BD84-5DD633571CED}" presName="accentRepeatNode" presStyleLbl="solidFgAcc1" presStyleIdx="2" presStyleCnt="3"/>
      <dgm:spPr>
        <a:blipFill rotWithShape="0">
          <a:blip xmlns:r="http://schemas.openxmlformats.org/officeDocument/2006/relationships" r:embed="rId3"/>
          <a:stretch>
            <a:fillRect/>
          </a:stretch>
        </a:blipFill>
      </dgm:spPr>
    </dgm:pt>
  </dgm:ptLst>
  <dgm:cxnLst>
    <dgm:cxn modelId="{B4AF5A67-16C7-4AE0-979D-2D5B08B3AD1A}" type="presOf" srcId="{573F8577-C45B-4479-BF1D-81CEE3AFB87F}" destId="{0FC51B37-F972-46CD-9BCC-9155B15A4D31}" srcOrd="0" destOrd="0" presId="urn:microsoft.com/office/officeart/2008/layout/VerticalCurvedList"/>
    <dgm:cxn modelId="{2A03C219-1479-44B1-94A4-DFE759DD398E}" srcId="{EF7128A9-C0DD-449E-A87D-E9263188BD3A}" destId="{573F8577-C45B-4479-BF1D-81CEE3AFB87F}" srcOrd="1" destOrd="0" parTransId="{DF685988-9927-435B-B5D0-BD6FEDBC70BA}" sibTransId="{3D9BC0C5-F810-422A-882D-77FE0A62CD4B}"/>
    <dgm:cxn modelId="{177337E6-1A71-456B-A47A-7E26F3014B56}" type="presOf" srcId="{5B864DA7-8137-4C87-995D-BC1AE8AADC87}" destId="{608B8D31-D510-4917-995B-E8C89D4602A1}" srcOrd="0" destOrd="0" presId="urn:microsoft.com/office/officeart/2008/layout/VerticalCurvedList"/>
    <dgm:cxn modelId="{F5C854BB-5435-45B4-B1A3-887BBFF41DF0}" srcId="{EF7128A9-C0DD-449E-A87D-E9263188BD3A}" destId="{EB73943B-3562-4617-925A-904BE323498D}" srcOrd="0" destOrd="0" parTransId="{9222004A-87A6-44C3-9912-EE1A946F9317}" sibTransId="{5B864DA7-8137-4C87-995D-BC1AE8AADC87}"/>
    <dgm:cxn modelId="{DBA74DE3-9A92-4C72-BCA8-7DC01C11A895}" type="presOf" srcId="{4A6B30CB-E505-4271-BD84-5DD633571CED}" destId="{30017403-3CAD-4856-87CC-6CEED82E525B}" srcOrd="0" destOrd="0" presId="urn:microsoft.com/office/officeart/2008/layout/VerticalCurvedList"/>
    <dgm:cxn modelId="{55B764B0-DCBD-4B8D-9B56-2BD5EBB4D9B7}" type="presOf" srcId="{EB73943B-3562-4617-925A-904BE323498D}" destId="{0ABA5E1B-D8BF-4576-8370-8C539F9F5C7E}" srcOrd="0" destOrd="0" presId="urn:microsoft.com/office/officeart/2008/layout/VerticalCurvedList"/>
    <dgm:cxn modelId="{13DCBA18-D4FC-44BF-8C34-DDC23B52E4D7}" srcId="{EF7128A9-C0DD-449E-A87D-E9263188BD3A}" destId="{4A6B30CB-E505-4271-BD84-5DD633571CED}" srcOrd="2" destOrd="0" parTransId="{61FBFDDC-81ED-473D-BE0B-DA9A8C714323}" sibTransId="{492D2AFD-A232-4309-85CB-630C1B22FE5E}"/>
    <dgm:cxn modelId="{9FCAA10A-8EDB-4E8F-A4CA-95545D109122}" type="presOf" srcId="{EF7128A9-C0DD-449E-A87D-E9263188BD3A}" destId="{995C94A8-D318-4EF5-B736-18D570BB8019}" srcOrd="0" destOrd="0" presId="urn:microsoft.com/office/officeart/2008/layout/VerticalCurvedList"/>
    <dgm:cxn modelId="{1B33800E-6948-482E-989B-64BBFB97CA64}" type="presParOf" srcId="{995C94A8-D318-4EF5-B736-18D570BB8019}" destId="{DE832EDB-CDC3-44FD-8758-4597AD0D6F11}" srcOrd="0" destOrd="0" presId="urn:microsoft.com/office/officeart/2008/layout/VerticalCurvedList"/>
    <dgm:cxn modelId="{03848574-78C2-49E1-8F22-0A01348EA220}" type="presParOf" srcId="{DE832EDB-CDC3-44FD-8758-4597AD0D6F11}" destId="{F11B7D71-6099-45BB-AD00-C50B2855933B}" srcOrd="0" destOrd="0" presId="urn:microsoft.com/office/officeart/2008/layout/VerticalCurvedList"/>
    <dgm:cxn modelId="{6D50A9BD-684E-464F-8A3B-2BEE86EE14A0}" type="presParOf" srcId="{F11B7D71-6099-45BB-AD00-C50B2855933B}" destId="{ABAC95AA-695D-4A18-BD68-AEFA6AFEFCF1}" srcOrd="0" destOrd="0" presId="urn:microsoft.com/office/officeart/2008/layout/VerticalCurvedList"/>
    <dgm:cxn modelId="{2822956D-769A-44A2-92F3-F9EEC619FB6D}" type="presParOf" srcId="{F11B7D71-6099-45BB-AD00-C50B2855933B}" destId="{608B8D31-D510-4917-995B-E8C89D4602A1}" srcOrd="1" destOrd="0" presId="urn:microsoft.com/office/officeart/2008/layout/VerticalCurvedList"/>
    <dgm:cxn modelId="{8106F429-9B1F-4361-8AF6-D98F1BBE2F7D}" type="presParOf" srcId="{F11B7D71-6099-45BB-AD00-C50B2855933B}" destId="{0CA4ECC2-DA7F-42BB-AE6B-30FE234912F8}" srcOrd="2" destOrd="0" presId="urn:microsoft.com/office/officeart/2008/layout/VerticalCurvedList"/>
    <dgm:cxn modelId="{8EE1DB87-FF6D-4267-9850-077281C2960B}" type="presParOf" srcId="{F11B7D71-6099-45BB-AD00-C50B2855933B}" destId="{9E98F246-202B-4CF6-88BC-95258B1DA8E0}" srcOrd="3" destOrd="0" presId="urn:microsoft.com/office/officeart/2008/layout/VerticalCurvedList"/>
    <dgm:cxn modelId="{17964530-FAE5-434B-9780-8401D92F2AF7}" type="presParOf" srcId="{DE832EDB-CDC3-44FD-8758-4597AD0D6F11}" destId="{0ABA5E1B-D8BF-4576-8370-8C539F9F5C7E}" srcOrd="1" destOrd="0" presId="urn:microsoft.com/office/officeart/2008/layout/VerticalCurvedList"/>
    <dgm:cxn modelId="{B8EC455E-8C74-4834-93D3-469FC8454525}" type="presParOf" srcId="{DE832EDB-CDC3-44FD-8758-4597AD0D6F11}" destId="{76953D91-5A83-4ACE-91CD-F29A659BEA97}" srcOrd="2" destOrd="0" presId="urn:microsoft.com/office/officeart/2008/layout/VerticalCurvedList"/>
    <dgm:cxn modelId="{284F0DEC-7878-469B-ADB4-AC38D33951E4}" type="presParOf" srcId="{76953D91-5A83-4ACE-91CD-F29A659BEA97}" destId="{52EE4FC5-1C84-4F76-B93D-89D1C8BF321F}" srcOrd="0" destOrd="0" presId="urn:microsoft.com/office/officeart/2008/layout/VerticalCurvedList"/>
    <dgm:cxn modelId="{6978F283-2EEF-4289-A51F-3F67E5DDCEEF}" type="presParOf" srcId="{DE832EDB-CDC3-44FD-8758-4597AD0D6F11}" destId="{0FC51B37-F972-46CD-9BCC-9155B15A4D31}" srcOrd="3" destOrd="0" presId="urn:microsoft.com/office/officeart/2008/layout/VerticalCurvedList"/>
    <dgm:cxn modelId="{E161975D-1A6B-4E9C-ACCA-229D90786C47}" type="presParOf" srcId="{DE832EDB-CDC3-44FD-8758-4597AD0D6F11}" destId="{67B6EFDD-F25B-4640-89CF-86CBA2C939AB}" srcOrd="4" destOrd="0" presId="urn:microsoft.com/office/officeart/2008/layout/VerticalCurvedList"/>
    <dgm:cxn modelId="{97320E50-1A74-4E05-9B37-77ADE3D017D1}" type="presParOf" srcId="{67B6EFDD-F25B-4640-89CF-86CBA2C939AB}" destId="{2C2870C3-00A1-4398-9B17-0D9FC56AE84F}" srcOrd="0" destOrd="0" presId="urn:microsoft.com/office/officeart/2008/layout/VerticalCurvedList"/>
    <dgm:cxn modelId="{2D0BEB08-151A-4414-88F0-0BE5EF106ED6}" type="presParOf" srcId="{DE832EDB-CDC3-44FD-8758-4597AD0D6F11}" destId="{30017403-3CAD-4856-87CC-6CEED82E525B}" srcOrd="5" destOrd="0" presId="urn:microsoft.com/office/officeart/2008/layout/VerticalCurvedList"/>
    <dgm:cxn modelId="{32A5DB2A-9376-4880-AC23-A231520CEEC3}" type="presParOf" srcId="{DE832EDB-CDC3-44FD-8758-4597AD0D6F11}" destId="{A99A0FED-58D9-4740-BAAC-63A43738FBE5}" srcOrd="6" destOrd="0" presId="urn:microsoft.com/office/officeart/2008/layout/VerticalCurvedList"/>
    <dgm:cxn modelId="{DBED0935-A722-4719-BB6E-B01F25EB46E7}" type="presParOf" srcId="{A99A0FED-58D9-4740-BAAC-63A43738FBE5}" destId="{DF6DB491-F398-4589-B6BF-DE7697EB236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89093C-E13D-4FA6-9762-C315C45C83D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E637BF9F-898D-4A42-ACC6-5C7765E3BB24}">
      <dgm:prSet phldrT="[Text]" custT="1"/>
      <dgm:spPr/>
      <dgm:t>
        <a:bodyPr/>
        <a:lstStyle/>
        <a:p>
          <a:r>
            <a:rPr lang="en-US" sz="3600" dirty="0">
              <a:latin typeface="Century Gothic" panose="020B0502020202020204" pitchFamily="34" charset="0"/>
            </a:rPr>
            <a:t>Data</a:t>
          </a:r>
        </a:p>
      </dgm:t>
    </dgm:pt>
    <dgm:pt modelId="{1EFCDDC4-7FBA-4A0C-A4AC-5E5B4B4350CC}" type="parTrans" cxnId="{09CDD770-AFCF-4033-B068-38EE8C9DF590}">
      <dgm:prSet/>
      <dgm:spPr/>
      <dgm:t>
        <a:bodyPr/>
        <a:lstStyle/>
        <a:p>
          <a:endParaRPr lang="en-US"/>
        </a:p>
      </dgm:t>
    </dgm:pt>
    <dgm:pt modelId="{6883ECA2-6198-44E8-AB57-99ADA23C6797}" type="sibTrans" cxnId="{09CDD770-AFCF-4033-B068-38EE8C9DF590}">
      <dgm:prSet/>
      <dgm:spPr/>
      <dgm:t>
        <a:bodyPr/>
        <a:lstStyle/>
        <a:p>
          <a:endParaRPr lang="en-US"/>
        </a:p>
      </dgm:t>
    </dgm:pt>
    <dgm:pt modelId="{2BF9F88E-2C3D-4D87-B2C4-566BE7252673}">
      <dgm:prSet phldrT="[Text]" custT="1"/>
      <dgm:spPr/>
      <dgm:t>
        <a:bodyPr/>
        <a:lstStyle/>
        <a:p>
          <a:r>
            <a:rPr lang="en-US" sz="3600" dirty="0">
              <a:latin typeface="Century Gothic" panose="020B0502020202020204" pitchFamily="34" charset="0"/>
            </a:rPr>
            <a:t>Leadership</a:t>
          </a:r>
        </a:p>
      </dgm:t>
    </dgm:pt>
    <dgm:pt modelId="{E7118E36-3B3C-41EB-B599-53D4ACAFED74}" type="parTrans" cxnId="{6C2F5B88-7B81-4AD5-94E8-7647CF8CA50C}">
      <dgm:prSet/>
      <dgm:spPr/>
      <dgm:t>
        <a:bodyPr/>
        <a:lstStyle/>
        <a:p>
          <a:endParaRPr lang="en-US"/>
        </a:p>
      </dgm:t>
    </dgm:pt>
    <dgm:pt modelId="{7FF3051A-BF98-4AB3-8CC4-547F7ED1D085}" type="sibTrans" cxnId="{6C2F5B88-7B81-4AD5-94E8-7647CF8CA50C}">
      <dgm:prSet/>
      <dgm:spPr/>
      <dgm:t>
        <a:bodyPr/>
        <a:lstStyle/>
        <a:p>
          <a:endParaRPr lang="en-US"/>
        </a:p>
      </dgm:t>
    </dgm:pt>
    <dgm:pt modelId="{C73F3751-13EF-4EEA-9622-5E3F3ED8EEA0}">
      <dgm:prSet phldrT="[Text]" custT="1"/>
      <dgm:spPr/>
      <dgm:t>
        <a:bodyPr/>
        <a:lstStyle/>
        <a:p>
          <a:r>
            <a:rPr lang="en-US" sz="3600" dirty="0">
              <a:latin typeface="Century Gothic" panose="020B0502020202020204" pitchFamily="34" charset="0"/>
            </a:rPr>
            <a:t>Communi-cation</a:t>
          </a:r>
        </a:p>
      </dgm:t>
    </dgm:pt>
    <dgm:pt modelId="{A29E13EF-55BC-4F15-9A6D-D27EB2735846}" type="parTrans" cxnId="{42740BDC-1BCB-433E-AB9A-6F2202532AC6}">
      <dgm:prSet/>
      <dgm:spPr/>
      <dgm:t>
        <a:bodyPr/>
        <a:lstStyle/>
        <a:p>
          <a:endParaRPr lang="en-US"/>
        </a:p>
      </dgm:t>
    </dgm:pt>
    <dgm:pt modelId="{C5A00DF1-23D9-45F8-9838-5C68864AF3D5}" type="sibTrans" cxnId="{42740BDC-1BCB-433E-AB9A-6F2202532AC6}">
      <dgm:prSet/>
      <dgm:spPr/>
      <dgm:t>
        <a:bodyPr/>
        <a:lstStyle/>
        <a:p>
          <a:endParaRPr lang="en-US"/>
        </a:p>
      </dgm:t>
    </dgm:pt>
    <dgm:pt modelId="{EC0BC742-F428-4624-9A4E-4D620FDE395C}" type="pres">
      <dgm:prSet presAssocID="{4689093C-E13D-4FA6-9762-C315C45C83D8}" presName="Name0" presStyleCnt="0">
        <dgm:presLayoutVars>
          <dgm:chMax val="7"/>
          <dgm:chPref val="7"/>
          <dgm:dir/>
          <dgm:animLvl val="lvl"/>
        </dgm:presLayoutVars>
      </dgm:prSet>
      <dgm:spPr/>
    </dgm:pt>
    <dgm:pt modelId="{BA217ADD-0DD7-4840-8F71-168637A185F9}" type="pres">
      <dgm:prSet presAssocID="{E637BF9F-898D-4A42-ACC6-5C7765E3BB24}" presName="Accent1" presStyleCnt="0"/>
      <dgm:spPr/>
    </dgm:pt>
    <dgm:pt modelId="{5105AB89-F858-4984-9EDF-6B94A445579C}" type="pres">
      <dgm:prSet presAssocID="{E637BF9F-898D-4A42-ACC6-5C7765E3BB24}" presName="Accent" presStyleLbl="node1" presStyleIdx="0" presStyleCnt="3"/>
      <dgm:spPr>
        <a:solidFill>
          <a:srgbClr val="00FF00"/>
        </a:solidFill>
      </dgm:spPr>
    </dgm:pt>
    <dgm:pt modelId="{A807C8CF-D3F2-40FC-8D65-FC0BAB1641D8}" type="pres">
      <dgm:prSet presAssocID="{E637BF9F-898D-4A42-ACC6-5C7765E3BB24}" presName="Parent1" presStyleLbl="revTx" presStyleIdx="0" presStyleCnt="3">
        <dgm:presLayoutVars>
          <dgm:chMax val="1"/>
          <dgm:chPref val="1"/>
          <dgm:bulletEnabled val="1"/>
        </dgm:presLayoutVars>
      </dgm:prSet>
      <dgm:spPr/>
    </dgm:pt>
    <dgm:pt modelId="{15F6D8F2-BBAE-4DF0-9620-51027FD4D780}" type="pres">
      <dgm:prSet presAssocID="{2BF9F88E-2C3D-4D87-B2C4-566BE7252673}" presName="Accent2" presStyleCnt="0"/>
      <dgm:spPr/>
    </dgm:pt>
    <dgm:pt modelId="{2F35BEB2-67E1-44B8-B0F9-74B563571D42}" type="pres">
      <dgm:prSet presAssocID="{2BF9F88E-2C3D-4D87-B2C4-566BE7252673}" presName="Accent" presStyleLbl="node1" presStyleIdx="1" presStyleCnt="3"/>
      <dgm:spPr>
        <a:solidFill>
          <a:srgbClr val="00FF00"/>
        </a:solidFill>
      </dgm:spPr>
    </dgm:pt>
    <dgm:pt modelId="{490A61F0-1CE7-482F-828A-64BA5540DA27}" type="pres">
      <dgm:prSet presAssocID="{2BF9F88E-2C3D-4D87-B2C4-566BE7252673}" presName="Parent2" presStyleLbl="revTx" presStyleIdx="1" presStyleCnt="3">
        <dgm:presLayoutVars>
          <dgm:chMax val="1"/>
          <dgm:chPref val="1"/>
          <dgm:bulletEnabled val="1"/>
        </dgm:presLayoutVars>
      </dgm:prSet>
      <dgm:spPr/>
    </dgm:pt>
    <dgm:pt modelId="{912BA5C6-B7CC-45CC-BEFB-8B34DA465B95}" type="pres">
      <dgm:prSet presAssocID="{C73F3751-13EF-4EEA-9622-5E3F3ED8EEA0}" presName="Accent3" presStyleCnt="0"/>
      <dgm:spPr/>
    </dgm:pt>
    <dgm:pt modelId="{EA045365-9364-41CA-BFD9-8736DC8DBBF3}" type="pres">
      <dgm:prSet presAssocID="{C73F3751-13EF-4EEA-9622-5E3F3ED8EEA0}" presName="Accent" presStyleLbl="node1" presStyleIdx="2" presStyleCnt="3"/>
      <dgm:spPr>
        <a:solidFill>
          <a:srgbClr val="00FF00"/>
        </a:solidFill>
      </dgm:spPr>
    </dgm:pt>
    <dgm:pt modelId="{55BF8F50-C6E5-4C0F-974A-9D5A1615B8D1}" type="pres">
      <dgm:prSet presAssocID="{C73F3751-13EF-4EEA-9622-5E3F3ED8EEA0}" presName="Parent3" presStyleLbl="revTx" presStyleIdx="2" presStyleCnt="3">
        <dgm:presLayoutVars>
          <dgm:chMax val="1"/>
          <dgm:chPref val="1"/>
          <dgm:bulletEnabled val="1"/>
        </dgm:presLayoutVars>
      </dgm:prSet>
      <dgm:spPr/>
    </dgm:pt>
  </dgm:ptLst>
  <dgm:cxnLst>
    <dgm:cxn modelId="{6C2F5B88-7B81-4AD5-94E8-7647CF8CA50C}" srcId="{4689093C-E13D-4FA6-9762-C315C45C83D8}" destId="{2BF9F88E-2C3D-4D87-B2C4-566BE7252673}" srcOrd="1" destOrd="0" parTransId="{E7118E36-3B3C-41EB-B599-53D4ACAFED74}" sibTransId="{7FF3051A-BF98-4AB3-8CC4-547F7ED1D085}"/>
    <dgm:cxn modelId="{42740BDC-1BCB-433E-AB9A-6F2202532AC6}" srcId="{4689093C-E13D-4FA6-9762-C315C45C83D8}" destId="{C73F3751-13EF-4EEA-9622-5E3F3ED8EEA0}" srcOrd="2" destOrd="0" parTransId="{A29E13EF-55BC-4F15-9A6D-D27EB2735846}" sibTransId="{C5A00DF1-23D9-45F8-9838-5C68864AF3D5}"/>
    <dgm:cxn modelId="{939795A2-0B01-4CBD-8003-737F6B7EA4BF}" type="presOf" srcId="{C73F3751-13EF-4EEA-9622-5E3F3ED8EEA0}" destId="{55BF8F50-C6E5-4C0F-974A-9D5A1615B8D1}" srcOrd="0" destOrd="0" presId="urn:microsoft.com/office/officeart/2009/layout/CircleArrowProcess"/>
    <dgm:cxn modelId="{312F35D3-4786-4169-BC65-CE04E225CFC0}" type="presOf" srcId="{2BF9F88E-2C3D-4D87-B2C4-566BE7252673}" destId="{490A61F0-1CE7-482F-828A-64BA5540DA27}" srcOrd="0" destOrd="0" presId="urn:microsoft.com/office/officeart/2009/layout/CircleArrowProcess"/>
    <dgm:cxn modelId="{CD69DD51-E9ED-4F82-8ED1-FF18E1A92854}" type="presOf" srcId="{4689093C-E13D-4FA6-9762-C315C45C83D8}" destId="{EC0BC742-F428-4624-9A4E-4D620FDE395C}" srcOrd="0" destOrd="0" presId="urn:microsoft.com/office/officeart/2009/layout/CircleArrowProcess"/>
    <dgm:cxn modelId="{09CDD770-AFCF-4033-B068-38EE8C9DF590}" srcId="{4689093C-E13D-4FA6-9762-C315C45C83D8}" destId="{E637BF9F-898D-4A42-ACC6-5C7765E3BB24}" srcOrd="0" destOrd="0" parTransId="{1EFCDDC4-7FBA-4A0C-A4AC-5E5B4B4350CC}" sibTransId="{6883ECA2-6198-44E8-AB57-99ADA23C6797}"/>
    <dgm:cxn modelId="{7E098D9E-9E6F-41B8-B59E-6F62D7000F8E}" type="presOf" srcId="{E637BF9F-898D-4A42-ACC6-5C7765E3BB24}" destId="{A807C8CF-D3F2-40FC-8D65-FC0BAB1641D8}" srcOrd="0" destOrd="0" presId="urn:microsoft.com/office/officeart/2009/layout/CircleArrowProcess"/>
    <dgm:cxn modelId="{ABA9AA2F-09BB-4EE2-9BA2-BCFF4C8839F5}" type="presParOf" srcId="{EC0BC742-F428-4624-9A4E-4D620FDE395C}" destId="{BA217ADD-0DD7-4840-8F71-168637A185F9}" srcOrd="0" destOrd="0" presId="urn:microsoft.com/office/officeart/2009/layout/CircleArrowProcess"/>
    <dgm:cxn modelId="{D04C973F-88F0-4E33-A65A-090A24F25277}" type="presParOf" srcId="{BA217ADD-0DD7-4840-8F71-168637A185F9}" destId="{5105AB89-F858-4984-9EDF-6B94A445579C}" srcOrd="0" destOrd="0" presId="urn:microsoft.com/office/officeart/2009/layout/CircleArrowProcess"/>
    <dgm:cxn modelId="{70238CBD-2AEA-494E-9B32-543D22F82C59}" type="presParOf" srcId="{EC0BC742-F428-4624-9A4E-4D620FDE395C}" destId="{A807C8CF-D3F2-40FC-8D65-FC0BAB1641D8}" srcOrd="1" destOrd="0" presId="urn:microsoft.com/office/officeart/2009/layout/CircleArrowProcess"/>
    <dgm:cxn modelId="{B0A167E6-05A2-4356-81A3-511F4AE4E2A5}" type="presParOf" srcId="{EC0BC742-F428-4624-9A4E-4D620FDE395C}" destId="{15F6D8F2-BBAE-4DF0-9620-51027FD4D780}" srcOrd="2" destOrd="0" presId="urn:microsoft.com/office/officeart/2009/layout/CircleArrowProcess"/>
    <dgm:cxn modelId="{84DBB590-A1BA-4BFA-8A7D-231C05F5DF2A}" type="presParOf" srcId="{15F6D8F2-BBAE-4DF0-9620-51027FD4D780}" destId="{2F35BEB2-67E1-44B8-B0F9-74B563571D42}" srcOrd="0" destOrd="0" presId="urn:microsoft.com/office/officeart/2009/layout/CircleArrowProcess"/>
    <dgm:cxn modelId="{A1C49264-567C-4F80-8940-CE3D18749556}" type="presParOf" srcId="{EC0BC742-F428-4624-9A4E-4D620FDE395C}" destId="{490A61F0-1CE7-482F-828A-64BA5540DA27}" srcOrd="3" destOrd="0" presId="urn:microsoft.com/office/officeart/2009/layout/CircleArrowProcess"/>
    <dgm:cxn modelId="{0316675C-C114-4A65-AE0B-3A5BB052AB9A}" type="presParOf" srcId="{EC0BC742-F428-4624-9A4E-4D620FDE395C}" destId="{912BA5C6-B7CC-45CC-BEFB-8B34DA465B95}" srcOrd="4" destOrd="0" presId="urn:microsoft.com/office/officeart/2009/layout/CircleArrowProcess"/>
    <dgm:cxn modelId="{31B86BE9-ABBC-4326-BD1F-8B28C27C1558}" type="presParOf" srcId="{912BA5C6-B7CC-45CC-BEFB-8B34DA465B95}" destId="{EA045365-9364-41CA-BFD9-8736DC8DBBF3}" srcOrd="0" destOrd="0" presId="urn:microsoft.com/office/officeart/2009/layout/CircleArrowProcess"/>
    <dgm:cxn modelId="{2E13B47B-08C6-4423-937E-B3C2B0F01A60}" type="presParOf" srcId="{EC0BC742-F428-4624-9A4E-4D620FDE395C}" destId="{55BF8F50-C6E5-4C0F-974A-9D5A1615B8D1}" srcOrd="5"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6FBBDF-7826-4A0B-A002-4626FAD605D0}" type="doc">
      <dgm:prSet loTypeId="urn:microsoft.com/office/officeart/2005/8/layout/venn1" loCatId="relationship" qsTypeId="urn:microsoft.com/office/officeart/2005/8/quickstyle/simple1" qsCatId="simple" csTypeId="urn:microsoft.com/office/officeart/2005/8/colors/accent1_2" csCatId="accent1" phldr="1"/>
      <dgm:spPr/>
    </dgm:pt>
    <dgm:pt modelId="{4DE2DD6D-EE32-440B-A55A-2CB9E89594C9}">
      <dgm:prSet phldrT="[Text]" custT="1"/>
      <dgm:spPr/>
      <dgm:t>
        <a:bodyPr/>
        <a:lstStyle/>
        <a:p>
          <a:r>
            <a:rPr lang="en-US" sz="3600" b="1" dirty="0">
              <a:solidFill>
                <a:schemeClr val="tx1"/>
              </a:solidFill>
              <a:latin typeface="Century Gothic" panose="020B0502020202020204" pitchFamily="34" charset="0"/>
            </a:rPr>
            <a:t>DATA</a:t>
          </a:r>
        </a:p>
      </dgm:t>
    </dgm:pt>
    <dgm:pt modelId="{C8EC0C37-4EB8-454B-83FE-96ADA0754787}" type="parTrans" cxnId="{4245D3AE-D2EA-47D9-A13B-2DD50F49C674}">
      <dgm:prSet/>
      <dgm:spPr/>
      <dgm:t>
        <a:bodyPr/>
        <a:lstStyle/>
        <a:p>
          <a:endParaRPr lang="en-US"/>
        </a:p>
      </dgm:t>
    </dgm:pt>
    <dgm:pt modelId="{F60CDAF3-BF34-4BFA-B336-2664CE7AC585}" type="sibTrans" cxnId="{4245D3AE-D2EA-47D9-A13B-2DD50F49C674}">
      <dgm:prSet/>
      <dgm:spPr/>
      <dgm:t>
        <a:bodyPr/>
        <a:lstStyle/>
        <a:p>
          <a:endParaRPr lang="en-US"/>
        </a:p>
      </dgm:t>
    </dgm:pt>
    <dgm:pt modelId="{8043D2E0-0C51-4FAA-9407-1FBF1B117CED}">
      <dgm:prSet phldrT="[Text]" custT="1"/>
      <dgm:spPr>
        <a:solidFill>
          <a:srgbClr val="FFC000">
            <a:alpha val="50000"/>
          </a:srgbClr>
        </a:solidFill>
      </dgm:spPr>
      <dgm:t>
        <a:bodyPr/>
        <a:lstStyle/>
        <a:p>
          <a:r>
            <a:rPr lang="en-US" sz="3600" b="1" dirty="0">
              <a:latin typeface="Century Gothic" panose="020B0502020202020204" pitchFamily="34" charset="0"/>
            </a:rPr>
            <a:t>SYSTEMS</a:t>
          </a:r>
        </a:p>
      </dgm:t>
    </dgm:pt>
    <dgm:pt modelId="{67058899-4AAD-4376-93A3-29C9A96C0A5C}" type="parTrans" cxnId="{3DF15FCB-0D11-4A7F-92E1-4C6EAB498296}">
      <dgm:prSet/>
      <dgm:spPr/>
      <dgm:t>
        <a:bodyPr/>
        <a:lstStyle/>
        <a:p>
          <a:endParaRPr lang="en-US"/>
        </a:p>
      </dgm:t>
    </dgm:pt>
    <dgm:pt modelId="{489ABAC0-C4A0-4F07-917E-FAC2172DD6EF}" type="sibTrans" cxnId="{3DF15FCB-0D11-4A7F-92E1-4C6EAB498296}">
      <dgm:prSet/>
      <dgm:spPr/>
      <dgm:t>
        <a:bodyPr/>
        <a:lstStyle/>
        <a:p>
          <a:endParaRPr lang="en-US"/>
        </a:p>
      </dgm:t>
    </dgm:pt>
    <dgm:pt modelId="{72CDFB19-49BE-4872-BB92-CCD205D48148}">
      <dgm:prSet phldrT="[Text]" custT="1"/>
      <dgm:spPr>
        <a:solidFill>
          <a:srgbClr val="00FF00">
            <a:alpha val="50000"/>
          </a:srgbClr>
        </a:solidFill>
      </dgm:spPr>
      <dgm:t>
        <a:bodyPr/>
        <a:lstStyle/>
        <a:p>
          <a:r>
            <a:rPr lang="en-US" sz="3600" b="1" dirty="0">
              <a:latin typeface="Century Gothic" panose="020B0502020202020204" pitchFamily="34" charset="0"/>
            </a:rPr>
            <a:t>PRACTICES</a:t>
          </a:r>
        </a:p>
      </dgm:t>
    </dgm:pt>
    <dgm:pt modelId="{0FD8426C-E45B-4791-BEFB-9E9003099EFB}" type="parTrans" cxnId="{8CFB48F3-DBC3-4F17-851D-38842409BC51}">
      <dgm:prSet/>
      <dgm:spPr/>
      <dgm:t>
        <a:bodyPr/>
        <a:lstStyle/>
        <a:p>
          <a:endParaRPr lang="en-US"/>
        </a:p>
      </dgm:t>
    </dgm:pt>
    <dgm:pt modelId="{24E59050-018A-4CAC-95CD-25692CC925DA}" type="sibTrans" cxnId="{8CFB48F3-DBC3-4F17-851D-38842409BC51}">
      <dgm:prSet/>
      <dgm:spPr/>
      <dgm:t>
        <a:bodyPr/>
        <a:lstStyle/>
        <a:p>
          <a:endParaRPr lang="en-US"/>
        </a:p>
      </dgm:t>
    </dgm:pt>
    <dgm:pt modelId="{E17CD7E3-B1E0-4108-8568-8E2FF40DCF84}" type="pres">
      <dgm:prSet presAssocID="{E26FBBDF-7826-4A0B-A002-4626FAD605D0}" presName="compositeShape" presStyleCnt="0">
        <dgm:presLayoutVars>
          <dgm:chMax val="7"/>
          <dgm:dir/>
          <dgm:resizeHandles val="exact"/>
        </dgm:presLayoutVars>
      </dgm:prSet>
      <dgm:spPr/>
    </dgm:pt>
    <dgm:pt modelId="{4356D942-E2DA-410C-9467-0A283D10F679}" type="pres">
      <dgm:prSet presAssocID="{4DE2DD6D-EE32-440B-A55A-2CB9E89594C9}" presName="circ1" presStyleLbl="vennNode1" presStyleIdx="0" presStyleCnt="3" custLinFactNeighborX="-757" custLinFactNeighborY="-968"/>
      <dgm:spPr/>
    </dgm:pt>
    <dgm:pt modelId="{38F72966-DA54-48B4-BA34-00971E4472BC}" type="pres">
      <dgm:prSet presAssocID="{4DE2DD6D-EE32-440B-A55A-2CB9E89594C9}" presName="circ1Tx" presStyleLbl="revTx" presStyleIdx="0" presStyleCnt="0">
        <dgm:presLayoutVars>
          <dgm:chMax val="0"/>
          <dgm:chPref val="0"/>
          <dgm:bulletEnabled val="1"/>
        </dgm:presLayoutVars>
      </dgm:prSet>
      <dgm:spPr/>
    </dgm:pt>
    <dgm:pt modelId="{4858D3D5-E06B-4279-9EB8-CAFDA27C72FD}" type="pres">
      <dgm:prSet presAssocID="{8043D2E0-0C51-4FAA-9407-1FBF1B117CED}" presName="circ2" presStyleLbl="vennNode1" presStyleIdx="1" presStyleCnt="3"/>
      <dgm:spPr/>
    </dgm:pt>
    <dgm:pt modelId="{E934EDDE-51FD-4E39-9D97-44DF23D75548}" type="pres">
      <dgm:prSet presAssocID="{8043D2E0-0C51-4FAA-9407-1FBF1B117CED}" presName="circ2Tx" presStyleLbl="revTx" presStyleIdx="0" presStyleCnt="0">
        <dgm:presLayoutVars>
          <dgm:chMax val="0"/>
          <dgm:chPref val="0"/>
          <dgm:bulletEnabled val="1"/>
        </dgm:presLayoutVars>
      </dgm:prSet>
      <dgm:spPr/>
    </dgm:pt>
    <dgm:pt modelId="{C29CE682-7A50-4197-9CCF-6751D8CBC833}" type="pres">
      <dgm:prSet presAssocID="{72CDFB19-49BE-4872-BB92-CCD205D48148}" presName="circ3" presStyleLbl="vennNode1" presStyleIdx="2" presStyleCnt="3"/>
      <dgm:spPr/>
    </dgm:pt>
    <dgm:pt modelId="{04609CC6-9CC3-43F8-AA15-45166481AD71}" type="pres">
      <dgm:prSet presAssocID="{72CDFB19-49BE-4872-BB92-CCD205D48148}" presName="circ3Tx" presStyleLbl="revTx" presStyleIdx="0" presStyleCnt="0">
        <dgm:presLayoutVars>
          <dgm:chMax val="0"/>
          <dgm:chPref val="0"/>
          <dgm:bulletEnabled val="1"/>
        </dgm:presLayoutVars>
      </dgm:prSet>
      <dgm:spPr/>
    </dgm:pt>
  </dgm:ptLst>
  <dgm:cxnLst>
    <dgm:cxn modelId="{39C0EB76-8FFE-4464-886C-325FD9AF214A}" type="presOf" srcId="{4DE2DD6D-EE32-440B-A55A-2CB9E89594C9}" destId="{38F72966-DA54-48B4-BA34-00971E4472BC}" srcOrd="1" destOrd="0" presId="urn:microsoft.com/office/officeart/2005/8/layout/venn1"/>
    <dgm:cxn modelId="{968E4831-C7DF-4408-A113-AA0392860EFC}" type="presOf" srcId="{E26FBBDF-7826-4A0B-A002-4626FAD605D0}" destId="{E17CD7E3-B1E0-4108-8568-8E2FF40DCF84}" srcOrd="0" destOrd="0" presId="urn:microsoft.com/office/officeart/2005/8/layout/venn1"/>
    <dgm:cxn modelId="{0C6F17B5-E7A4-463A-8050-E00F4A8CB694}" type="presOf" srcId="{8043D2E0-0C51-4FAA-9407-1FBF1B117CED}" destId="{4858D3D5-E06B-4279-9EB8-CAFDA27C72FD}" srcOrd="0" destOrd="0" presId="urn:microsoft.com/office/officeart/2005/8/layout/venn1"/>
    <dgm:cxn modelId="{9C80EB65-B61C-4D39-834C-28A1DD4F5929}" type="presOf" srcId="{4DE2DD6D-EE32-440B-A55A-2CB9E89594C9}" destId="{4356D942-E2DA-410C-9467-0A283D10F679}" srcOrd="0" destOrd="0" presId="urn:microsoft.com/office/officeart/2005/8/layout/venn1"/>
    <dgm:cxn modelId="{B40E61AE-60FB-483E-BF22-FD249391F24D}" type="presOf" srcId="{8043D2E0-0C51-4FAA-9407-1FBF1B117CED}" destId="{E934EDDE-51FD-4E39-9D97-44DF23D75548}" srcOrd="1" destOrd="0" presId="urn:microsoft.com/office/officeart/2005/8/layout/venn1"/>
    <dgm:cxn modelId="{3DF15FCB-0D11-4A7F-92E1-4C6EAB498296}" srcId="{E26FBBDF-7826-4A0B-A002-4626FAD605D0}" destId="{8043D2E0-0C51-4FAA-9407-1FBF1B117CED}" srcOrd="1" destOrd="0" parTransId="{67058899-4AAD-4376-93A3-29C9A96C0A5C}" sibTransId="{489ABAC0-C4A0-4F07-917E-FAC2172DD6EF}"/>
    <dgm:cxn modelId="{4245D3AE-D2EA-47D9-A13B-2DD50F49C674}" srcId="{E26FBBDF-7826-4A0B-A002-4626FAD605D0}" destId="{4DE2DD6D-EE32-440B-A55A-2CB9E89594C9}" srcOrd="0" destOrd="0" parTransId="{C8EC0C37-4EB8-454B-83FE-96ADA0754787}" sibTransId="{F60CDAF3-BF34-4BFA-B336-2664CE7AC585}"/>
    <dgm:cxn modelId="{ADDA7724-6072-46F1-BAEB-949C7090FC5B}" type="presOf" srcId="{72CDFB19-49BE-4872-BB92-CCD205D48148}" destId="{C29CE682-7A50-4197-9CCF-6751D8CBC833}" srcOrd="0" destOrd="0" presId="urn:microsoft.com/office/officeart/2005/8/layout/venn1"/>
    <dgm:cxn modelId="{2662B857-181B-4F9D-99C5-CD4B9B9198D4}" type="presOf" srcId="{72CDFB19-49BE-4872-BB92-CCD205D48148}" destId="{04609CC6-9CC3-43F8-AA15-45166481AD71}" srcOrd="1" destOrd="0" presId="urn:microsoft.com/office/officeart/2005/8/layout/venn1"/>
    <dgm:cxn modelId="{8CFB48F3-DBC3-4F17-851D-38842409BC51}" srcId="{E26FBBDF-7826-4A0B-A002-4626FAD605D0}" destId="{72CDFB19-49BE-4872-BB92-CCD205D48148}" srcOrd="2" destOrd="0" parTransId="{0FD8426C-E45B-4791-BEFB-9E9003099EFB}" sibTransId="{24E59050-018A-4CAC-95CD-25692CC925DA}"/>
    <dgm:cxn modelId="{FA880336-143C-4D01-B061-0D241EB409F3}" type="presParOf" srcId="{E17CD7E3-B1E0-4108-8568-8E2FF40DCF84}" destId="{4356D942-E2DA-410C-9467-0A283D10F679}" srcOrd="0" destOrd="0" presId="urn:microsoft.com/office/officeart/2005/8/layout/venn1"/>
    <dgm:cxn modelId="{4B6097F0-2526-4138-9747-5D13CE058A86}" type="presParOf" srcId="{E17CD7E3-B1E0-4108-8568-8E2FF40DCF84}" destId="{38F72966-DA54-48B4-BA34-00971E4472BC}" srcOrd="1" destOrd="0" presId="urn:microsoft.com/office/officeart/2005/8/layout/venn1"/>
    <dgm:cxn modelId="{580DB2E2-09BE-43CC-8A94-6F7DE11937CE}" type="presParOf" srcId="{E17CD7E3-B1E0-4108-8568-8E2FF40DCF84}" destId="{4858D3D5-E06B-4279-9EB8-CAFDA27C72FD}" srcOrd="2" destOrd="0" presId="urn:microsoft.com/office/officeart/2005/8/layout/venn1"/>
    <dgm:cxn modelId="{7E0E4C8D-ACC0-443E-A5A1-747965285EE9}" type="presParOf" srcId="{E17CD7E3-B1E0-4108-8568-8E2FF40DCF84}" destId="{E934EDDE-51FD-4E39-9D97-44DF23D75548}" srcOrd="3" destOrd="0" presId="urn:microsoft.com/office/officeart/2005/8/layout/venn1"/>
    <dgm:cxn modelId="{C97EF4B6-68B9-4813-AE3B-40CC52B61C4B}" type="presParOf" srcId="{E17CD7E3-B1E0-4108-8568-8E2FF40DCF84}" destId="{C29CE682-7A50-4197-9CCF-6751D8CBC833}" srcOrd="4" destOrd="0" presId="urn:microsoft.com/office/officeart/2005/8/layout/venn1"/>
    <dgm:cxn modelId="{97341FD3-D84F-44DD-961C-0032548B66AC}" type="presParOf" srcId="{E17CD7E3-B1E0-4108-8568-8E2FF40DCF84}" destId="{04609CC6-9CC3-43F8-AA15-45166481AD71}" srcOrd="5" destOrd="0" presId="urn:microsoft.com/office/officeart/2005/8/layout/venn1"/>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C984E4D-1C2B-401D-9C19-587A6CC6EC6A}"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n-US"/>
        </a:p>
      </dgm:t>
    </dgm:pt>
    <dgm:pt modelId="{CC8FF571-C6AA-490B-ACE8-2B3B322B38C4}">
      <dgm:prSet phldrT="[Text]" custT="1"/>
      <dgm:spPr>
        <a:solidFill>
          <a:schemeClr val="bg1"/>
        </a:solidFill>
        <a:ln>
          <a:solidFill>
            <a:schemeClr val="tx1"/>
          </a:solidFill>
        </a:ln>
      </dgm:spPr>
      <dgm:t>
        <a:bodyPr/>
        <a:lstStyle/>
        <a:p>
          <a:r>
            <a:rPr lang="en-US" sz="4800" b="1" dirty="0">
              <a:latin typeface="Century Gothic" panose="020B0502020202020204" pitchFamily="34" charset="0"/>
            </a:rPr>
            <a:t>SCHOOL ENGAGEMENT &amp; SUCCESS</a:t>
          </a:r>
        </a:p>
      </dgm:t>
    </dgm:pt>
    <dgm:pt modelId="{64F1B56F-2646-42CC-B355-4B0BE117FF41}" type="parTrans" cxnId="{28B5E00A-C34D-430E-8074-AE7DAECACF94}">
      <dgm:prSet/>
      <dgm:spPr/>
      <dgm:t>
        <a:bodyPr/>
        <a:lstStyle/>
        <a:p>
          <a:endParaRPr lang="en-US"/>
        </a:p>
      </dgm:t>
    </dgm:pt>
    <dgm:pt modelId="{615C4BCA-E679-4293-BCB7-4C8E3821F12D}" type="sibTrans" cxnId="{28B5E00A-C34D-430E-8074-AE7DAECACF94}">
      <dgm:prSet/>
      <dgm:spPr/>
      <dgm:t>
        <a:bodyPr/>
        <a:lstStyle/>
        <a:p>
          <a:endParaRPr lang="en-US"/>
        </a:p>
      </dgm:t>
    </dgm:pt>
    <dgm:pt modelId="{E21A2CA2-DE49-426D-A5E5-F5E193EBACCE}">
      <dgm:prSet phldrT="[Text]" custT="1"/>
      <dgm:spPr/>
      <dgm:t>
        <a:bodyPr/>
        <a:lstStyle/>
        <a:p>
          <a:r>
            <a:rPr lang="en-US" sz="3600" b="1" dirty="0">
              <a:latin typeface="Century Gothic" panose="020B0502020202020204" pitchFamily="34" charset="0"/>
            </a:rPr>
            <a:t>Social Behavior</a:t>
          </a:r>
        </a:p>
      </dgm:t>
    </dgm:pt>
    <dgm:pt modelId="{D0E80C47-36C2-463A-A0B4-6D67384AAB63}" type="parTrans" cxnId="{83816B17-23A5-4929-A143-6A1F4EFE4FF8}">
      <dgm:prSet/>
      <dgm:spPr/>
      <dgm:t>
        <a:bodyPr/>
        <a:lstStyle/>
        <a:p>
          <a:endParaRPr lang="en-US"/>
        </a:p>
      </dgm:t>
    </dgm:pt>
    <dgm:pt modelId="{E1D2A332-024E-4562-B440-1C8325DF0575}" type="sibTrans" cxnId="{83816B17-23A5-4929-A143-6A1F4EFE4FF8}">
      <dgm:prSet/>
      <dgm:spPr/>
      <dgm:t>
        <a:bodyPr/>
        <a:lstStyle/>
        <a:p>
          <a:endParaRPr lang="en-US"/>
        </a:p>
      </dgm:t>
    </dgm:pt>
    <dgm:pt modelId="{106FD82F-10A3-4D59-A602-FF379D441785}">
      <dgm:prSet phldrT="[Text]" custT="1"/>
      <dgm:spPr/>
      <dgm:t>
        <a:bodyPr/>
        <a:lstStyle/>
        <a:p>
          <a:r>
            <a:rPr lang="en-US" sz="3600" b="1" dirty="0">
              <a:latin typeface="Century Gothic" panose="020B0502020202020204" pitchFamily="34" charset="0"/>
            </a:rPr>
            <a:t>Academic Success</a:t>
          </a:r>
        </a:p>
      </dgm:t>
    </dgm:pt>
    <dgm:pt modelId="{D1AF25CF-C60F-4F32-89DF-0E84445EA868}" type="parTrans" cxnId="{50D29B39-AD18-46D0-B7DB-374C451349FD}">
      <dgm:prSet/>
      <dgm:spPr/>
      <dgm:t>
        <a:bodyPr/>
        <a:lstStyle/>
        <a:p>
          <a:endParaRPr lang="en-US"/>
        </a:p>
      </dgm:t>
    </dgm:pt>
    <dgm:pt modelId="{6F19B91B-8CE3-4CC9-9140-5DD957957E82}" type="sibTrans" cxnId="{50D29B39-AD18-46D0-B7DB-374C451349FD}">
      <dgm:prSet/>
      <dgm:spPr/>
      <dgm:t>
        <a:bodyPr/>
        <a:lstStyle/>
        <a:p>
          <a:endParaRPr lang="en-US"/>
        </a:p>
      </dgm:t>
    </dgm:pt>
    <dgm:pt modelId="{3EADBE9E-0304-4389-8FFF-747C5FD1E01A}">
      <dgm:prSet phldrT="[Text]" custT="1"/>
      <dgm:spPr/>
      <dgm:t>
        <a:bodyPr/>
        <a:lstStyle/>
        <a:p>
          <a:r>
            <a:rPr lang="en-US" sz="3600" b="1" dirty="0">
              <a:latin typeface="Century Gothic" panose="020B0502020202020204" pitchFamily="34" charset="0"/>
            </a:rPr>
            <a:t>Personalization/ School Belonging</a:t>
          </a:r>
        </a:p>
      </dgm:t>
    </dgm:pt>
    <dgm:pt modelId="{D37BB4B0-857C-4803-A936-9CCB13521F38}" type="parTrans" cxnId="{B869218D-A09B-4816-AB26-6D8520240F2C}">
      <dgm:prSet/>
      <dgm:spPr/>
      <dgm:t>
        <a:bodyPr/>
        <a:lstStyle/>
        <a:p>
          <a:endParaRPr lang="en-US"/>
        </a:p>
      </dgm:t>
    </dgm:pt>
    <dgm:pt modelId="{01DBE6E4-C026-43B4-B5AF-7629CE48C67D}" type="sibTrans" cxnId="{B869218D-A09B-4816-AB26-6D8520240F2C}">
      <dgm:prSet/>
      <dgm:spPr/>
      <dgm:t>
        <a:bodyPr/>
        <a:lstStyle/>
        <a:p>
          <a:endParaRPr lang="en-US"/>
        </a:p>
      </dgm:t>
    </dgm:pt>
    <dgm:pt modelId="{01249492-E8EE-4B17-8331-FDE0C2175028}">
      <dgm:prSet phldrT="[Text]" custT="1"/>
      <dgm:spPr/>
      <dgm:t>
        <a:bodyPr/>
        <a:lstStyle/>
        <a:p>
          <a:r>
            <a:rPr lang="en-US" sz="3600" b="1" dirty="0">
              <a:latin typeface="Century Gothic" panose="020B0502020202020204" pitchFamily="34" charset="0"/>
            </a:rPr>
            <a:t>Freshman Support</a:t>
          </a:r>
        </a:p>
      </dgm:t>
    </dgm:pt>
    <dgm:pt modelId="{613FAF25-C9E8-46CF-9255-055E4C01B3C7}" type="parTrans" cxnId="{64BAE9D6-A605-4027-BA2A-57B2E3916F39}">
      <dgm:prSet/>
      <dgm:spPr/>
      <dgm:t>
        <a:bodyPr/>
        <a:lstStyle/>
        <a:p>
          <a:endParaRPr lang="en-US"/>
        </a:p>
      </dgm:t>
    </dgm:pt>
    <dgm:pt modelId="{2F284DCE-C67F-4034-845E-E5DD56CBEA7D}" type="sibTrans" cxnId="{64BAE9D6-A605-4027-BA2A-57B2E3916F39}">
      <dgm:prSet/>
      <dgm:spPr/>
      <dgm:t>
        <a:bodyPr/>
        <a:lstStyle/>
        <a:p>
          <a:endParaRPr lang="en-US"/>
        </a:p>
      </dgm:t>
    </dgm:pt>
    <dgm:pt modelId="{6791B5E3-DD3A-4789-B717-529BE48AF515}" type="pres">
      <dgm:prSet presAssocID="{6C984E4D-1C2B-401D-9C19-587A6CC6EC6A}" presName="theList" presStyleCnt="0">
        <dgm:presLayoutVars>
          <dgm:dir/>
          <dgm:animLvl val="lvl"/>
          <dgm:resizeHandles val="exact"/>
        </dgm:presLayoutVars>
      </dgm:prSet>
      <dgm:spPr/>
    </dgm:pt>
    <dgm:pt modelId="{0CA62313-0A04-491E-B972-D80DBA9DEF55}" type="pres">
      <dgm:prSet presAssocID="{CC8FF571-C6AA-490B-ACE8-2B3B322B38C4}" presName="compNode" presStyleCnt="0"/>
      <dgm:spPr/>
    </dgm:pt>
    <dgm:pt modelId="{CCED304E-7301-4727-AB9C-F0B49C8F285E}" type="pres">
      <dgm:prSet presAssocID="{CC8FF571-C6AA-490B-ACE8-2B3B322B38C4}" presName="aNode" presStyleLbl="bgShp" presStyleIdx="0" presStyleCnt="1" custScaleX="60107"/>
      <dgm:spPr/>
    </dgm:pt>
    <dgm:pt modelId="{C6EA505F-D392-4BC4-AFD9-C76C63B8F975}" type="pres">
      <dgm:prSet presAssocID="{CC8FF571-C6AA-490B-ACE8-2B3B322B38C4}" presName="textNode" presStyleLbl="bgShp" presStyleIdx="0" presStyleCnt="1"/>
      <dgm:spPr/>
    </dgm:pt>
    <dgm:pt modelId="{CA84A772-4AD1-4B31-9A9C-0A9B12242588}" type="pres">
      <dgm:prSet presAssocID="{CC8FF571-C6AA-490B-ACE8-2B3B322B38C4}" presName="compChildNode" presStyleCnt="0"/>
      <dgm:spPr/>
    </dgm:pt>
    <dgm:pt modelId="{12969746-A3FF-4CD2-9CC8-F27513039170}" type="pres">
      <dgm:prSet presAssocID="{CC8FF571-C6AA-490B-ACE8-2B3B322B38C4}" presName="theInnerList" presStyleCnt="0"/>
      <dgm:spPr/>
    </dgm:pt>
    <dgm:pt modelId="{EA965594-BC7C-42FE-B810-C1891982BBC7}" type="pres">
      <dgm:prSet presAssocID="{E21A2CA2-DE49-426D-A5E5-F5E193EBACCE}" presName="childNode" presStyleLbl="node1" presStyleIdx="0" presStyleCnt="4" custScaleX="58313">
        <dgm:presLayoutVars>
          <dgm:bulletEnabled val="1"/>
        </dgm:presLayoutVars>
      </dgm:prSet>
      <dgm:spPr/>
    </dgm:pt>
    <dgm:pt modelId="{F875BE3F-0291-4A96-8EF2-9D7F1E121323}" type="pres">
      <dgm:prSet presAssocID="{E21A2CA2-DE49-426D-A5E5-F5E193EBACCE}" presName="aSpace2" presStyleCnt="0"/>
      <dgm:spPr/>
    </dgm:pt>
    <dgm:pt modelId="{98B8C2E4-109E-4CB0-A836-677D0990C71B}" type="pres">
      <dgm:prSet presAssocID="{106FD82F-10A3-4D59-A602-FF379D441785}" presName="childNode" presStyleLbl="node1" presStyleIdx="1" presStyleCnt="4" custScaleX="58313">
        <dgm:presLayoutVars>
          <dgm:bulletEnabled val="1"/>
        </dgm:presLayoutVars>
      </dgm:prSet>
      <dgm:spPr/>
    </dgm:pt>
    <dgm:pt modelId="{2BEDD3BE-9A99-4712-A8AE-B92EACE10880}" type="pres">
      <dgm:prSet presAssocID="{106FD82F-10A3-4D59-A602-FF379D441785}" presName="aSpace2" presStyleCnt="0"/>
      <dgm:spPr/>
    </dgm:pt>
    <dgm:pt modelId="{650FCCC1-CA18-4E39-A08F-ACB33C8E0394}" type="pres">
      <dgm:prSet presAssocID="{3EADBE9E-0304-4389-8FFF-747C5FD1E01A}" presName="childNode" presStyleLbl="node1" presStyleIdx="2" presStyleCnt="4" custScaleX="58313">
        <dgm:presLayoutVars>
          <dgm:bulletEnabled val="1"/>
        </dgm:presLayoutVars>
      </dgm:prSet>
      <dgm:spPr/>
    </dgm:pt>
    <dgm:pt modelId="{69A2C46F-EF97-4572-BAC3-76F5E5DFDD8D}" type="pres">
      <dgm:prSet presAssocID="{3EADBE9E-0304-4389-8FFF-747C5FD1E01A}" presName="aSpace2" presStyleCnt="0"/>
      <dgm:spPr/>
    </dgm:pt>
    <dgm:pt modelId="{F3E783F5-6170-4C5B-8E3C-2940B400BA72}" type="pres">
      <dgm:prSet presAssocID="{01249492-E8EE-4B17-8331-FDE0C2175028}" presName="childNode" presStyleLbl="node1" presStyleIdx="3" presStyleCnt="4" custScaleX="58313">
        <dgm:presLayoutVars>
          <dgm:bulletEnabled val="1"/>
        </dgm:presLayoutVars>
      </dgm:prSet>
      <dgm:spPr/>
    </dgm:pt>
  </dgm:ptLst>
  <dgm:cxnLst>
    <dgm:cxn modelId="{55B78A3A-AA07-458D-B43B-D259B56D8B3C}" type="presOf" srcId="{3EADBE9E-0304-4389-8FFF-747C5FD1E01A}" destId="{650FCCC1-CA18-4E39-A08F-ACB33C8E0394}" srcOrd="0" destOrd="0" presId="urn:microsoft.com/office/officeart/2005/8/layout/lProcess2"/>
    <dgm:cxn modelId="{83816B17-23A5-4929-A143-6A1F4EFE4FF8}" srcId="{CC8FF571-C6AA-490B-ACE8-2B3B322B38C4}" destId="{E21A2CA2-DE49-426D-A5E5-F5E193EBACCE}" srcOrd="0" destOrd="0" parTransId="{D0E80C47-36C2-463A-A0B4-6D67384AAB63}" sibTransId="{E1D2A332-024E-4562-B440-1C8325DF0575}"/>
    <dgm:cxn modelId="{28B5E00A-C34D-430E-8074-AE7DAECACF94}" srcId="{6C984E4D-1C2B-401D-9C19-587A6CC6EC6A}" destId="{CC8FF571-C6AA-490B-ACE8-2B3B322B38C4}" srcOrd="0" destOrd="0" parTransId="{64F1B56F-2646-42CC-B355-4B0BE117FF41}" sibTransId="{615C4BCA-E679-4293-BCB7-4C8E3821F12D}"/>
    <dgm:cxn modelId="{25418B98-52DE-4D50-9CE2-1CC7A64E4574}" type="presOf" srcId="{CC8FF571-C6AA-490B-ACE8-2B3B322B38C4}" destId="{CCED304E-7301-4727-AB9C-F0B49C8F285E}" srcOrd="0" destOrd="0" presId="urn:microsoft.com/office/officeart/2005/8/layout/lProcess2"/>
    <dgm:cxn modelId="{32FE01AB-A9A1-4FC7-A8C4-67B5D2F805BE}" type="presOf" srcId="{01249492-E8EE-4B17-8331-FDE0C2175028}" destId="{F3E783F5-6170-4C5B-8E3C-2940B400BA72}" srcOrd="0" destOrd="0" presId="urn:microsoft.com/office/officeart/2005/8/layout/lProcess2"/>
    <dgm:cxn modelId="{B869218D-A09B-4816-AB26-6D8520240F2C}" srcId="{CC8FF571-C6AA-490B-ACE8-2B3B322B38C4}" destId="{3EADBE9E-0304-4389-8FFF-747C5FD1E01A}" srcOrd="2" destOrd="0" parTransId="{D37BB4B0-857C-4803-A936-9CCB13521F38}" sibTransId="{01DBE6E4-C026-43B4-B5AF-7629CE48C67D}"/>
    <dgm:cxn modelId="{AC82A758-1739-4418-B054-C75469094F01}" type="presOf" srcId="{CC8FF571-C6AA-490B-ACE8-2B3B322B38C4}" destId="{C6EA505F-D392-4BC4-AFD9-C76C63B8F975}" srcOrd="1" destOrd="0" presId="urn:microsoft.com/office/officeart/2005/8/layout/lProcess2"/>
    <dgm:cxn modelId="{6C66198D-5EAA-4FE6-BAE4-D03E93068F3B}" type="presOf" srcId="{6C984E4D-1C2B-401D-9C19-587A6CC6EC6A}" destId="{6791B5E3-DD3A-4789-B717-529BE48AF515}" srcOrd="0" destOrd="0" presId="urn:microsoft.com/office/officeart/2005/8/layout/lProcess2"/>
    <dgm:cxn modelId="{25E3BD09-4197-469F-B67C-712EB0B431EF}" type="presOf" srcId="{106FD82F-10A3-4D59-A602-FF379D441785}" destId="{98B8C2E4-109E-4CB0-A836-677D0990C71B}" srcOrd="0" destOrd="0" presId="urn:microsoft.com/office/officeart/2005/8/layout/lProcess2"/>
    <dgm:cxn modelId="{50D29B39-AD18-46D0-B7DB-374C451349FD}" srcId="{CC8FF571-C6AA-490B-ACE8-2B3B322B38C4}" destId="{106FD82F-10A3-4D59-A602-FF379D441785}" srcOrd="1" destOrd="0" parTransId="{D1AF25CF-C60F-4F32-89DF-0E84445EA868}" sibTransId="{6F19B91B-8CE3-4CC9-9140-5DD957957E82}"/>
    <dgm:cxn modelId="{64BAE9D6-A605-4027-BA2A-57B2E3916F39}" srcId="{CC8FF571-C6AA-490B-ACE8-2B3B322B38C4}" destId="{01249492-E8EE-4B17-8331-FDE0C2175028}" srcOrd="3" destOrd="0" parTransId="{613FAF25-C9E8-46CF-9255-055E4C01B3C7}" sibTransId="{2F284DCE-C67F-4034-845E-E5DD56CBEA7D}"/>
    <dgm:cxn modelId="{5ED2613A-28F8-4BD9-BB77-FDA8A886F9BE}" type="presOf" srcId="{E21A2CA2-DE49-426D-A5E5-F5E193EBACCE}" destId="{EA965594-BC7C-42FE-B810-C1891982BBC7}" srcOrd="0" destOrd="0" presId="urn:microsoft.com/office/officeart/2005/8/layout/lProcess2"/>
    <dgm:cxn modelId="{0F7D7BFC-B385-4EF6-B3C4-9D5500BB11B3}" type="presParOf" srcId="{6791B5E3-DD3A-4789-B717-529BE48AF515}" destId="{0CA62313-0A04-491E-B972-D80DBA9DEF55}" srcOrd="0" destOrd="0" presId="urn:microsoft.com/office/officeart/2005/8/layout/lProcess2"/>
    <dgm:cxn modelId="{A82FB392-A9F6-46FC-9055-40758085D633}" type="presParOf" srcId="{0CA62313-0A04-491E-B972-D80DBA9DEF55}" destId="{CCED304E-7301-4727-AB9C-F0B49C8F285E}" srcOrd="0" destOrd="0" presId="urn:microsoft.com/office/officeart/2005/8/layout/lProcess2"/>
    <dgm:cxn modelId="{006E20DE-C387-45EF-A778-5451DF100FAF}" type="presParOf" srcId="{0CA62313-0A04-491E-B972-D80DBA9DEF55}" destId="{C6EA505F-D392-4BC4-AFD9-C76C63B8F975}" srcOrd="1" destOrd="0" presId="urn:microsoft.com/office/officeart/2005/8/layout/lProcess2"/>
    <dgm:cxn modelId="{402E4D33-E1FA-46D7-8FD1-5F288E2793EF}" type="presParOf" srcId="{0CA62313-0A04-491E-B972-D80DBA9DEF55}" destId="{CA84A772-4AD1-4B31-9A9C-0A9B12242588}" srcOrd="2" destOrd="0" presId="urn:microsoft.com/office/officeart/2005/8/layout/lProcess2"/>
    <dgm:cxn modelId="{34C519C4-05AD-4783-A754-692F31EAEF1A}" type="presParOf" srcId="{CA84A772-4AD1-4B31-9A9C-0A9B12242588}" destId="{12969746-A3FF-4CD2-9CC8-F27513039170}" srcOrd="0" destOrd="0" presId="urn:microsoft.com/office/officeart/2005/8/layout/lProcess2"/>
    <dgm:cxn modelId="{67EC4AB8-9693-4722-AF3C-2A9F3050CEBF}" type="presParOf" srcId="{12969746-A3FF-4CD2-9CC8-F27513039170}" destId="{EA965594-BC7C-42FE-B810-C1891982BBC7}" srcOrd="0" destOrd="0" presId="urn:microsoft.com/office/officeart/2005/8/layout/lProcess2"/>
    <dgm:cxn modelId="{9E484A1A-492C-4F19-9FD2-47E0DE323C51}" type="presParOf" srcId="{12969746-A3FF-4CD2-9CC8-F27513039170}" destId="{F875BE3F-0291-4A96-8EF2-9D7F1E121323}" srcOrd="1" destOrd="0" presId="urn:microsoft.com/office/officeart/2005/8/layout/lProcess2"/>
    <dgm:cxn modelId="{99C5D60A-23EC-4DAE-A7FF-E38E15598177}" type="presParOf" srcId="{12969746-A3FF-4CD2-9CC8-F27513039170}" destId="{98B8C2E4-109E-4CB0-A836-677D0990C71B}" srcOrd="2" destOrd="0" presId="urn:microsoft.com/office/officeart/2005/8/layout/lProcess2"/>
    <dgm:cxn modelId="{F72EB835-2FB5-41E7-8464-BEDCDBD91E94}" type="presParOf" srcId="{12969746-A3FF-4CD2-9CC8-F27513039170}" destId="{2BEDD3BE-9A99-4712-A8AE-B92EACE10880}" srcOrd="3" destOrd="0" presId="urn:microsoft.com/office/officeart/2005/8/layout/lProcess2"/>
    <dgm:cxn modelId="{23B8827A-6B0F-47A4-81A7-BF3CE26DCFFE}" type="presParOf" srcId="{12969746-A3FF-4CD2-9CC8-F27513039170}" destId="{650FCCC1-CA18-4E39-A08F-ACB33C8E0394}" srcOrd="4" destOrd="0" presId="urn:microsoft.com/office/officeart/2005/8/layout/lProcess2"/>
    <dgm:cxn modelId="{8B407647-CA91-4614-8C70-994BC153EE2F}" type="presParOf" srcId="{12969746-A3FF-4CD2-9CC8-F27513039170}" destId="{69A2C46F-EF97-4572-BAC3-76F5E5DFDD8D}" srcOrd="5" destOrd="0" presId="urn:microsoft.com/office/officeart/2005/8/layout/lProcess2"/>
    <dgm:cxn modelId="{56FC6B6B-7B58-4B60-9C64-4B8E4489D858}" type="presParOf" srcId="{12969746-A3FF-4CD2-9CC8-F27513039170}" destId="{F3E783F5-6170-4C5B-8E3C-2940B400BA72}" srcOrd="6" destOrd="0" presId="urn:microsoft.com/office/officeart/2005/8/layout/lProcess2"/>
  </dgm:cxnLst>
  <dgm:bg/>
  <dgm:whole/>
  <dgm:extLst>
    <a:ext uri="http://schemas.microsoft.com/office/drawing/2008/diagram">
      <dsp:dataModelExt xmlns:dsp="http://schemas.microsoft.com/office/drawing/2008/diagram" relId="rId23"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F7128A9-C0DD-449E-A87D-E9263188BD3A}"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EB73943B-3562-4617-925A-904BE323498D}">
      <dgm:prSet phldrT="[Text]" custT="1"/>
      <dgm:spPr/>
      <dgm:t>
        <a:bodyPr/>
        <a:lstStyle/>
        <a:p>
          <a:pPr algn="ctr"/>
          <a:r>
            <a:rPr lang="en-US" sz="3600" dirty="0">
              <a:latin typeface="Century Gothic" panose="020B0502020202020204" pitchFamily="34" charset="0"/>
            </a:rPr>
            <a:t>Size</a:t>
          </a:r>
        </a:p>
      </dgm:t>
    </dgm:pt>
    <dgm:pt modelId="{9222004A-87A6-44C3-9912-EE1A946F9317}" type="parTrans" cxnId="{F5C854BB-5435-45B4-B1A3-887BBFF41DF0}">
      <dgm:prSet/>
      <dgm:spPr/>
      <dgm:t>
        <a:bodyPr/>
        <a:lstStyle/>
        <a:p>
          <a:endParaRPr lang="en-US"/>
        </a:p>
      </dgm:t>
    </dgm:pt>
    <dgm:pt modelId="{5B864DA7-8137-4C87-995D-BC1AE8AADC87}" type="sibTrans" cxnId="{F5C854BB-5435-45B4-B1A3-887BBFF41DF0}">
      <dgm:prSet/>
      <dgm:spPr/>
      <dgm:t>
        <a:bodyPr/>
        <a:lstStyle/>
        <a:p>
          <a:endParaRPr lang="en-US"/>
        </a:p>
      </dgm:t>
    </dgm:pt>
    <dgm:pt modelId="{573F8577-C45B-4479-BF1D-81CEE3AFB87F}">
      <dgm:prSet phldrT="[Text]" custT="1"/>
      <dgm:spPr/>
      <dgm:t>
        <a:bodyPr/>
        <a:lstStyle/>
        <a:p>
          <a:pPr algn="ctr"/>
          <a:r>
            <a:rPr lang="en-US" sz="3600" dirty="0">
              <a:latin typeface="Century Gothic" panose="020B0502020202020204" pitchFamily="34" charset="0"/>
            </a:rPr>
            <a:t>Culture</a:t>
          </a:r>
        </a:p>
      </dgm:t>
    </dgm:pt>
    <dgm:pt modelId="{DF685988-9927-435B-B5D0-BD6FEDBC70BA}" type="parTrans" cxnId="{2A03C219-1479-44B1-94A4-DFE759DD398E}">
      <dgm:prSet/>
      <dgm:spPr/>
      <dgm:t>
        <a:bodyPr/>
        <a:lstStyle/>
        <a:p>
          <a:endParaRPr lang="en-US"/>
        </a:p>
      </dgm:t>
    </dgm:pt>
    <dgm:pt modelId="{3D9BC0C5-F810-422A-882D-77FE0A62CD4B}" type="sibTrans" cxnId="{2A03C219-1479-44B1-94A4-DFE759DD398E}">
      <dgm:prSet/>
      <dgm:spPr/>
      <dgm:t>
        <a:bodyPr/>
        <a:lstStyle/>
        <a:p>
          <a:endParaRPr lang="en-US"/>
        </a:p>
      </dgm:t>
    </dgm:pt>
    <dgm:pt modelId="{4A6B30CB-E505-4271-BD84-5DD633571CED}">
      <dgm:prSet phldrT="[Text]" custT="1"/>
      <dgm:spPr/>
      <dgm:t>
        <a:bodyPr/>
        <a:lstStyle/>
        <a:p>
          <a:pPr algn="ctr"/>
          <a:r>
            <a:rPr lang="en-US" sz="3600" dirty="0">
              <a:latin typeface="Century Gothic" panose="020B0502020202020204" pitchFamily="34" charset="0"/>
            </a:rPr>
            <a:t>Developmental Level</a:t>
          </a:r>
        </a:p>
      </dgm:t>
    </dgm:pt>
    <dgm:pt modelId="{61FBFDDC-81ED-473D-BE0B-DA9A8C714323}" type="parTrans" cxnId="{13DCBA18-D4FC-44BF-8C34-DDC23B52E4D7}">
      <dgm:prSet/>
      <dgm:spPr/>
      <dgm:t>
        <a:bodyPr/>
        <a:lstStyle/>
        <a:p>
          <a:endParaRPr lang="en-US"/>
        </a:p>
      </dgm:t>
    </dgm:pt>
    <dgm:pt modelId="{492D2AFD-A232-4309-85CB-630C1B22FE5E}" type="sibTrans" cxnId="{13DCBA18-D4FC-44BF-8C34-DDC23B52E4D7}">
      <dgm:prSet/>
      <dgm:spPr/>
      <dgm:t>
        <a:bodyPr/>
        <a:lstStyle/>
        <a:p>
          <a:endParaRPr lang="en-US"/>
        </a:p>
      </dgm:t>
    </dgm:pt>
    <dgm:pt modelId="{995C94A8-D318-4EF5-B736-18D570BB8019}" type="pres">
      <dgm:prSet presAssocID="{EF7128A9-C0DD-449E-A87D-E9263188BD3A}" presName="Name0" presStyleCnt="0">
        <dgm:presLayoutVars>
          <dgm:chMax val="7"/>
          <dgm:chPref val="7"/>
          <dgm:dir/>
        </dgm:presLayoutVars>
      </dgm:prSet>
      <dgm:spPr/>
    </dgm:pt>
    <dgm:pt modelId="{DE832EDB-CDC3-44FD-8758-4597AD0D6F11}" type="pres">
      <dgm:prSet presAssocID="{EF7128A9-C0DD-449E-A87D-E9263188BD3A}" presName="Name1" presStyleCnt="0"/>
      <dgm:spPr/>
    </dgm:pt>
    <dgm:pt modelId="{F11B7D71-6099-45BB-AD00-C50B2855933B}" type="pres">
      <dgm:prSet presAssocID="{EF7128A9-C0DD-449E-A87D-E9263188BD3A}" presName="cycle" presStyleCnt="0"/>
      <dgm:spPr/>
    </dgm:pt>
    <dgm:pt modelId="{ABAC95AA-695D-4A18-BD68-AEFA6AFEFCF1}" type="pres">
      <dgm:prSet presAssocID="{EF7128A9-C0DD-449E-A87D-E9263188BD3A}" presName="srcNode" presStyleLbl="node1" presStyleIdx="0" presStyleCnt="3"/>
      <dgm:spPr/>
    </dgm:pt>
    <dgm:pt modelId="{608B8D31-D510-4917-995B-E8C89D4602A1}" type="pres">
      <dgm:prSet presAssocID="{EF7128A9-C0DD-449E-A87D-E9263188BD3A}" presName="conn" presStyleLbl="parChTrans1D2" presStyleIdx="0" presStyleCnt="1"/>
      <dgm:spPr/>
    </dgm:pt>
    <dgm:pt modelId="{0CA4ECC2-DA7F-42BB-AE6B-30FE234912F8}" type="pres">
      <dgm:prSet presAssocID="{EF7128A9-C0DD-449E-A87D-E9263188BD3A}" presName="extraNode" presStyleLbl="node1" presStyleIdx="0" presStyleCnt="3"/>
      <dgm:spPr/>
    </dgm:pt>
    <dgm:pt modelId="{9E98F246-202B-4CF6-88BC-95258B1DA8E0}" type="pres">
      <dgm:prSet presAssocID="{EF7128A9-C0DD-449E-A87D-E9263188BD3A}" presName="dstNode" presStyleLbl="node1" presStyleIdx="0" presStyleCnt="3"/>
      <dgm:spPr/>
    </dgm:pt>
    <dgm:pt modelId="{0ABA5E1B-D8BF-4576-8370-8C539F9F5C7E}" type="pres">
      <dgm:prSet presAssocID="{EB73943B-3562-4617-925A-904BE323498D}" presName="text_1" presStyleLbl="node1" presStyleIdx="0" presStyleCnt="3" custLinFactNeighborX="183" custLinFactNeighborY="480">
        <dgm:presLayoutVars>
          <dgm:bulletEnabled val="1"/>
        </dgm:presLayoutVars>
      </dgm:prSet>
      <dgm:spPr/>
    </dgm:pt>
    <dgm:pt modelId="{76953D91-5A83-4ACE-91CD-F29A659BEA97}" type="pres">
      <dgm:prSet presAssocID="{EB73943B-3562-4617-925A-904BE323498D}" presName="accent_1" presStyleCnt="0"/>
      <dgm:spPr/>
    </dgm:pt>
    <dgm:pt modelId="{52EE4FC5-1C84-4F76-B93D-89D1C8BF321F}" type="pres">
      <dgm:prSet presAssocID="{EB73943B-3562-4617-925A-904BE323498D}" presName="accentRepeatNode" presStyleLbl="solidFgAcc1" presStyleIdx="0" presStyleCnt="3"/>
      <dgm:spPr>
        <a:blipFill rotWithShape="0">
          <a:blip xmlns:r="http://schemas.openxmlformats.org/officeDocument/2006/relationships" r:embed="rId1"/>
          <a:stretch>
            <a:fillRect/>
          </a:stretch>
        </a:blipFill>
      </dgm:spPr>
    </dgm:pt>
    <dgm:pt modelId="{0FC51B37-F972-46CD-9BCC-9155B15A4D31}" type="pres">
      <dgm:prSet presAssocID="{573F8577-C45B-4479-BF1D-81CEE3AFB87F}" presName="text_2" presStyleLbl="node1" presStyleIdx="1" presStyleCnt="3">
        <dgm:presLayoutVars>
          <dgm:bulletEnabled val="1"/>
        </dgm:presLayoutVars>
      </dgm:prSet>
      <dgm:spPr/>
    </dgm:pt>
    <dgm:pt modelId="{67B6EFDD-F25B-4640-89CF-86CBA2C939AB}" type="pres">
      <dgm:prSet presAssocID="{573F8577-C45B-4479-BF1D-81CEE3AFB87F}" presName="accent_2" presStyleCnt="0"/>
      <dgm:spPr/>
    </dgm:pt>
    <dgm:pt modelId="{2C2870C3-00A1-4398-9B17-0D9FC56AE84F}" type="pres">
      <dgm:prSet presAssocID="{573F8577-C45B-4479-BF1D-81CEE3AFB87F}" presName="accentRepeatNode" presStyleLbl="solidFgAcc1" presStyleIdx="1" presStyleCnt="3"/>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0017403-3CAD-4856-87CC-6CEED82E525B}" type="pres">
      <dgm:prSet presAssocID="{4A6B30CB-E505-4271-BD84-5DD633571CED}" presName="text_3" presStyleLbl="node1" presStyleIdx="2" presStyleCnt="3">
        <dgm:presLayoutVars>
          <dgm:bulletEnabled val="1"/>
        </dgm:presLayoutVars>
      </dgm:prSet>
      <dgm:spPr/>
    </dgm:pt>
    <dgm:pt modelId="{A99A0FED-58D9-4740-BAAC-63A43738FBE5}" type="pres">
      <dgm:prSet presAssocID="{4A6B30CB-E505-4271-BD84-5DD633571CED}" presName="accent_3" presStyleCnt="0"/>
      <dgm:spPr/>
    </dgm:pt>
    <dgm:pt modelId="{DF6DB491-F398-4589-B6BF-DE7697EB236C}" type="pres">
      <dgm:prSet presAssocID="{4A6B30CB-E505-4271-BD84-5DD633571CED}" presName="accentRepeatNode" presStyleLbl="solidFgAcc1" presStyleIdx="2" presStyleCnt="3"/>
      <dgm:spPr>
        <a:blipFill rotWithShape="0">
          <a:blip xmlns:r="http://schemas.openxmlformats.org/officeDocument/2006/relationships" r:embed="rId3"/>
          <a:stretch>
            <a:fillRect/>
          </a:stretch>
        </a:blipFill>
      </dgm:spPr>
    </dgm:pt>
  </dgm:ptLst>
  <dgm:cxnLst>
    <dgm:cxn modelId="{B4AF5A67-16C7-4AE0-979D-2D5B08B3AD1A}" type="presOf" srcId="{573F8577-C45B-4479-BF1D-81CEE3AFB87F}" destId="{0FC51B37-F972-46CD-9BCC-9155B15A4D31}" srcOrd="0" destOrd="0" presId="urn:microsoft.com/office/officeart/2008/layout/VerticalCurvedList"/>
    <dgm:cxn modelId="{2A03C219-1479-44B1-94A4-DFE759DD398E}" srcId="{EF7128A9-C0DD-449E-A87D-E9263188BD3A}" destId="{573F8577-C45B-4479-BF1D-81CEE3AFB87F}" srcOrd="1" destOrd="0" parTransId="{DF685988-9927-435B-B5D0-BD6FEDBC70BA}" sibTransId="{3D9BC0C5-F810-422A-882D-77FE0A62CD4B}"/>
    <dgm:cxn modelId="{177337E6-1A71-456B-A47A-7E26F3014B56}" type="presOf" srcId="{5B864DA7-8137-4C87-995D-BC1AE8AADC87}" destId="{608B8D31-D510-4917-995B-E8C89D4602A1}" srcOrd="0" destOrd="0" presId="urn:microsoft.com/office/officeart/2008/layout/VerticalCurvedList"/>
    <dgm:cxn modelId="{F5C854BB-5435-45B4-B1A3-887BBFF41DF0}" srcId="{EF7128A9-C0DD-449E-A87D-E9263188BD3A}" destId="{EB73943B-3562-4617-925A-904BE323498D}" srcOrd="0" destOrd="0" parTransId="{9222004A-87A6-44C3-9912-EE1A946F9317}" sibTransId="{5B864DA7-8137-4C87-995D-BC1AE8AADC87}"/>
    <dgm:cxn modelId="{DBA74DE3-9A92-4C72-BCA8-7DC01C11A895}" type="presOf" srcId="{4A6B30CB-E505-4271-BD84-5DD633571CED}" destId="{30017403-3CAD-4856-87CC-6CEED82E525B}" srcOrd="0" destOrd="0" presId="urn:microsoft.com/office/officeart/2008/layout/VerticalCurvedList"/>
    <dgm:cxn modelId="{55B764B0-DCBD-4B8D-9B56-2BD5EBB4D9B7}" type="presOf" srcId="{EB73943B-3562-4617-925A-904BE323498D}" destId="{0ABA5E1B-D8BF-4576-8370-8C539F9F5C7E}" srcOrd="0" destOrd="0" presId="urn:microsoft.com/office/officeart/2008/layout/VerticalCurvedList"/>
    <dgm:cxn modelId="{13DCBA18-D4FC-44BF-8C34-DDC23B52E4D7}" srcId="{EF7128A9-C0DD-449E-A87D-E9263188BD3A}" destId="{4A6B30CB-E505-4271-BD84-5DD633571CED}" srcOrd="2" destOrd="0" parTransId="{61FBFDDC-81ED-473D-BE0B-DA9A8C714323}" sibTransId="{492D2AFD-A232-4309-85CB-630C1B22FE5E}"/>
    <dgm:cxn modelId="{9FCAA10A-8EDB-4E8F-A4CA-95545D109122}" type="presOf" srcId="{EF7128A9-C0DD-449E-A87D-E9263188BD3A}" destId="{995C94A8-D318-4EF5-B736-18D570BB8019}" srcOrd="0" destOrd="0" presId="urn:microsoft.com/office/officeart/2008/layout/VerticalCurvedList"/>
    <dgm:cxn modelId="{1B33800E-6948-482E-989B-64BBFB97CA64}" type="presParOf" srcId="{995C94A8-D318-4EF5-B736-18D570BB8019}" destId="{DE832EDB-CDC3-44FD-8758-4597AD0D6F11}" srcOrd="0" destOrd="0" presId="urn:microsoft.com/office/officeart/2008/layout/VerticalCurvedList"/>
    <dgm:cxn modelId="{03848574-78C2-49E1-8F22-0A01348EA220}" type="presParOf" srcId="{DE832EDB-CDC3-44FD-8758-4597AD0D6F11}" destId="{F11B7D71-6099-45BB-AD00-C50B2855933B}" srcOrd="0" destOrd="0" presId="urn:microsoft.com/office/officeart/2008/layout/VerticalCurvedList"/>
    <dgm:cxn modelId="{6D50A9BD-684E-464F-8A3B-2BEE86EE14A0}" type="presParOf" srcId="{F11B7D71-6099-45BB-AD00-C50B2855933B}" destId="{ABAC95AA-695D-4A18-BD68-AEFA6AFEFCF1}" srcOrd="0" destOrd="0" presId="urn:microsoft.com/office/officeart/2008/layout/VerticalCurvedList"/>
    <dgm:cxn modelId="{2822956D-769A-44A2-92F3-F9EEC619FB6D}" type="presParOf" srcId="{F11B7D71-6099-45BB-AD00-C50B2855933B}" destId="{608B8D31-D510-4917-995B-E8C89D4602A1}" srcOrd="1" destOrd="0" presId="urn:microsoft.com/office/officeart/2008/layout/VerticalCurvedList"/>
    <dgm:cxn modelId="{8106F429-9B1F-4361-8AF6-D98F1BBE2F7D}" type="presParOf" srcId="{F11B7D71-6099-45BB-AD00-C50B2855933B}" destId="{0CA4ECC2-DA7F-42BB-AE6B-30FE234912F8}" srcOrd="2" destOrd="0" presId="urn:microsoft.com/office/officeart/2008/layout/VerticalCurvedList"/>
    <dgm:cxn modelId="{8EE1DB87-FF6D-4267-9850-077281C2960B}" type="presParOf" srcId="{F11B7D71-6099-45BB-AD00-C50B2855933B}" destId="{9E98F246-202B-4CF6-88BC-95258B1DA8E0}" srcOrd="3" destOrd="0" presId="urn:microsoft.com/office/officeart/2008/layout/VerticalCurvedList"/>
    <dgm:cxn modelId="{17964530-FAE5-434B-9780-8401D92F2AF7}" type="presParOf" srcId="{DE832EDB-CDC3-44FD-8758-4597AD0D6F11}" destId="{0ABA5E1B-D8BF-4576-8370-8C539F9F5C7E}" srcOrd="1" destOrd="0" presId="urn:microsoft.com/office/officeart/2008/layout/VerticalCurvedList"/>
    <dgm:cxn modelId="{B8EC455E-8C74-4834-93D3-469FC8454525}" type="presParOf" srcId="{DE832EDB-CDC3-44FD-8758-4597AD0D6F11}" destId="{76953D91-5A83-4ACE-91CD-F29A659BEA97}" srcOrd="2" destOrd="0" presId="urn:microsoft.com/office/officeart/2008/layout/VerticalCurvedList"/>
    <dgm:cxn modelId="{284F0DEC-7878-469B-ADB4-AC38D33951E4}" type="presParOf" srcId="{76953D91-5A83-4ACE-91CD-F29A659BEA97}" destId="{52EE4FC5-1C84-4F76-B93D-89D1C8BF321F}" srcOrd="0" destOrd="0" presId="urn:microsoft.com/office/officeart/2008/layout/VerticalCurvedList"/>
    <dgm:cxn modelId="{6978F283-2EEF-4289-A51F-3F67E5DDCEEF}" type="presParOf" srcId="{DE832EDB-CDC3-44FD-8758-4597AD0D6F11}" destId="{0FC51B37-F972-46CD-9BCC-9155B15A4D31}" srcOrd="3" destOrd="0" presId="urn:microsoft.com/office/officeart/2008/layout/VerticalCurvedList"/>
    <dgm:cxn modelId="{E161975D-1A6B-4E9C-ACCA-229D90786C47}" type="presParOf" srcId="{DE832EDB-CDC3-44FD-8758-4597AD0D6F11}" destId="{67B6EFDD-F25B-4640-89CF-86CBA2C939AB}" srcOrd="4" destOrd="0" presId="urn:microsoft.com/office/officeart/2008/layout/VerticalCurvedList"/>
    <dgm:cxn modelId="{97320E50-1A74-4E05-9B37-77ADE3D017D1}" type="presParOf" srcId="{67B6EFDD-F25B-4640-89CF-86CBA2C939AB}" destId="{2C2870C3-00A1-4398-9B17-0D9FC56AE84F}" srcOrd="0" destOrd="0" presId="urn:microsoft.com/office/officeart/2008/layout/VerticalCurvedList"/>
    <dgm:cxn modelId="{2D0BEB08-151A-4414-88F0-0BE5EF106ED6}" type="presParOf" srcId="{DE832EDB-CDC3-44FD-8758-4597AD0D6F11}" destId="{30017403-3CAD-4856-87CC-6CEED82E525B}" srcOrd="5" destOrd="0" presId="urn:microsoft.com/office/officeart/2008/layout/VerticalCurvedList"/>
    <dgm:cxn modelId="{32A5DB2A-9376-4880-AC23-A231520CEEC3}" type="presParOf" srcId="{DE832EDB-CDC3-44FD-8758-4597AD0D6F11}" destId="{A99A0FED-58D9-4740-BAAC-63A43738FBE5}" srcOrd="6" destOrd="0" presId="urn:microsoft.com/office/officeart/2008/layout/VerticalCurvedList"/>
    <dgm:cxn modelId="{DBED0935-A722-4719-BB6E-B01F25EB46E7}" type="presParOf" srcId="{A99A0FED-58D9-4740-BAAC-63A43738FBE5}" destId="{DF6DB491-F398-4589-B6BF-DE7697EB23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89093C-E13D-4FA6-9762-C315C45C83D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E637BF9F-898D-4A42-ACC6-5C7765E3BB24}">
      <dgm:prSet phldrT="[Text]" custT="1"/>
      <dgm:spPr/>
      <dgm:t>
        <a:bodyPr/>
        <a:lstStyle/>
        <a:p>
          <a:r>
            <a:rPr lang="en-US" sz="3200" dirty="0">
              <a:latin typeface="Century Gothic" panose="020B0502020202020204" pitchFamily="34" charset="0"/>
            </a:rPr>
            <a:t>Data</a:t>
          </a:r>
        </a:p>
      </dgm:t>
    </dgm:pt>
    <dgm:pt modelId="{1EFCDDC4-7FBA-4A0C-A4AC-5E5B4B4350CC}" type="parTrans" cxnId="{09CDD770-AFCF-4033-B068-38EE8C9DF590}">
      <dgm:prSet/>
      <dgm:spPr/>
      <dgm:t>
        <a:bodyPr/>
        <a:lstStyle/>
        <a:p>
          <a:endParaRPr lang="en-US"/>
        </a:p>
      </dgm:t>
    </dgm:pt>
    <dgm:pt modelId="{6883ECA2-6198-44E8-AB57-99ADA23C6797}" type="sibTrans" cxnId="{09CDD770-AFCF-4033-B068-38EE8C9DF590}">
      <dgm:prSet/>
      <dgm:spPr/>
      <dgm:t>
        <a:bodyPr/>
        <a:lstStyle/>
        <a:p>
          <a:endParaRPr lang="en-US"/>
        </a:p>
      </dgm:t>
    </dgm:pt>
    <dgm:pt modelId="{2BF9F88E-2C3D-4D87-B2C4-566BE7252673}">
      <dgm:prSet phldrT="[Text]" custT="1"/>
      <dgm:spPr/>
      <dgm:t>
        <a:bodyPr/>
        <a:lstStyle/>
        <a:p>
          <a:r>
            <a:rPr lang="en-US" sz="3200" dirty="0">
              <a:latin typeface="Century Gothic" panose="020B0502020202020204" pitchFamily="34" charset="0"/>
            </a:rPr>
            <a:t>Leadership</a:t>
          </a:r>
        </a:p>
      </dgm:t>
    </dgm:pt>
    <dgm:pt modelId="{E7118E36-3B3C-41EB-B599-53D4ACAFED74}" type="parTrans" cxnId="{6C2F5B88-7B81-4AD5-94E8-7647CF8CA50C}">
      <dgm:prSet/>
      <dgm:spPr/>
      <dgm:t>
        <a:bodyPr/>
        <a:lstStyle/>
        <a:p>
          <a:endParaRPr lang="en-US"/>
        </a:p>
      </dgm:t>
    </dgm:pt>
    <dgm:pt modelId="{7FF3051A-BF98-4AB3-8CC4-547F7ED1D085}" type="sibTrans" cxnId="{6C2F5B88-7B81-4AD5-94E8-7647CF8CA50C}">
      <dgm:prSet/>
      <dgm:spPr/>
      <dgm:t>
        <a:bodyPr/>
        <a:lstStyle/>
        <a:p>
          <a:endParaRPr lang="en-US"/>
        </a:p>
      </dgm:t>
    </dgm:pt>
    <dgm:pt modelId="{C73F3751-13EF-4EEA-9622-5E3F3ED8EEA0}">
      <dgm:prSet phldrT="[Text]" custT="1"/>
      <dgm:spPr/>
      <dgm:t>
        <a:bodyPr/>
        <a:lstStyle/>
        <a:p>
          <a:r>
            <a:rPr lang="en-US" sz="3200" dirty="0">
              <a:latin typeface="Century Gothic" panose="020B0502020202020204" pitchFamily="34" charset="0"/>
            </a:rPr>
            <a:t>Communi-cation</a:t>
          </a:r>
        </a:p>
      </dgm:t>
    </dgm:pt>
    <dgm:pt modelId="{A29E13EF-55BC-4F15-9A6D-D27EB2735846}" type="parTrans" cxnId="{42740BDC-1BCB-433E-AB9A-6F2202532AC6}">
      <dgm:prSet/>
      <dgm:spPr/>
      <dgm:t>
        <a:bodyPr/>
        <a:lstStyle/>
        <a:p>
          <a:endParaRPr lang="en-US"/>
        </a:p>
      </dgm:t>
    </dgm:pt>
    <dgm:pt modelId="{C5A00DF1-23D9-45F8-9838-5C68864AF3D5}" type="sibTrans" cxnId="{42740BDC-1BCB-433E-AB9A-6F2202532AC6}">
      <dgm:prSet/>
      <dgm:spPr/>
      <dgm:t>
        <a:bodyPr/>
        <a:lstStyle/>
        <a:p>
          <a:endParaRPr lang="en-US"/>
        </a:p>
      </dgm:t>
    </dgm:pt>
    <dgm:pt modelId="{EC0BC742-F428-4624-9A4E-4D620FDE395C}" type="pres">
      <dgm:prSet presAssocID="{4689093C-E13D-4FA6-9762-C315C45C83D8}" presName="Name0" presStyleCnt="0">
        <dgm:presLayoutVars>
          <dgm:chMax val="7"/>
          <dgm:chPref val="7"/>
          <dgm:dir/>
          <dgm:animLvl val="lvl"/>
        </dgm:presLayoutVars>
      </dgm:prSet>
      <dgm:spPr/>
    </dgm:pt>
    <dgm:pt modelId="{BA217ADD-0DD7-4840-8F71-168637A185F9}" type="pres">
      <dgm:prSet presAssocID="{E637BF9F-898D-4A42-ACC6-5C7765E3BB24}" presName="Accent1" presStyleCnt="0"/>
      <dgm:spPr/>
    </dgm:pt>
    <dgm:pt modelId="{5105AB89-F858-4984-9EDF-6B94A445579C}" type="pres">
      <dgm:prSet presAssocID="{E637BF9F-898D-4A42-ACC6-5C7765E3BB24}" presName="Accent" presStyleLbl="node1" presStyleIdx="0" presStyleCnt="3" custLinFactNeighborX="575"/>
      <dgm:spPr>
        <a:solidFill>
          <a:srgbClr val="00FF00"/>
        </a:solidFill>
      </dgm:spPr>
    </dgm:pt>
    <dgm:pt modelId="{A807C8CF-D3F2-40FC-8D65-FC0BAB1641D8}" type="pres">
      <dgm:prSet presAssocID="{E637BF9F-898D-4A42-ACC6-5C7765E3BB24}" presName="Parent1" presStyleLbl="revTx" presStyleIdx="0" presStyleCnt="3">
        <dgm:presLayoutVars>
          <dgm:chMax val="1"/>
          <dgm:chPref val="1"/>
          <dgm:bulletEnabled val="1"/>
        </dgm:presLayoutVars>
      </dgm:prSet>
      <dgm:spPr/>
    </dgm:pt>
    <dgm:pt modelId="{15F6D8F2-BBAE-4DF0-9620-51027FD4D780}" type="pres">
      <dgm:prSet presAssocID="{2BF9F88E-2C3D-4D87-B2C4-566BE7252673}" presName="Accent2" presStyleCnt="0"/>
      <dgm:spPr/>
    </dgm:pt>
    <dgm:pt modelId="{2F35BEB2-67E1-44B8-B0F9-74B563571D42}" type="pres">
      <dgm:prSet presAssocID="{2BF9F88E-2C3D-4D87-B2C4-566BE7252673}" presName="Accent" presStyleLbl="node1" presStyleIdx="1" presStyleCnt="3"/>
      <dgm:spPr>
        <a:solidFill>
          <a:srgbClr val="00FF00"/>
        </a:solidFill>
      </dgm:spPr>
    </dgm:pt>
    <dgm:pt modelId="{490A61F0-1CE7-482F-828A-64BA5540DA27}" type="pres">
      <dgm:prSet presAssocID="{2BF9F88E-2C3D-4D87-B2C4-566BE7252673}" presName="Parent2" presStyleLbl="revTx" presStyleIdx="1" presStyleCnt="3">
        <dgm:presLayoutVars>
          <dgm:chMax val="1"/>
          <dgm:chPref val="1"/>
          <dgm:bulletEnabled val="1"/>
        </dgm:presLayoutVars>
      </dgm:prSet>
      <dgm:spPr/>
    </dgm:pt>
    <dgm:pt modelId="{912BA5C6-B7CC-45CC-BEFB-8B34DA465B95}" type="pres">
      <dgm:prSet presAssocID="{C73F3751-13EF-4EEA-9622-5E3F3ED8EEA0}" presName="Accent3" presStyleCnt="0"/>
      <dgm:spPr/>
    </dgm:pt>
    <dgm:pt modelId="{EA045365-9364-41CA-BFD9-8736DC8DBBF3}" type="pres">
      <dgm:prSet presAssocID="{C73F3751-13EF-4EEA-9622-5E3F3ED8EEA0}" presName="Accent" presStyleLbl="node1" presStyleIdx="2" presStyleCnt="3"/>
      <dgm:spPr>
        <a:solidFill>
          <a:srgbClr val="00FF00"/>
        </a:solidFill>
      </dgm:spPr>
    </dgm:pt>
    <dgm:pt modelId="{55BF8F50-C6E5-4C0F-974A-9D5A1615B8D1}" type="pres">
      <dgm:prSet presAssocID="{C73F3751-13EF-4EEA-9622-5E3F3ED8EEA0}" presName="Parent3" presStyleLbl="revTx" presStyleIdx="2" presStyleCnt="3">
        <dgm:presLayoutVars>
          <dgm:chMax val="1"/>
          <dgm:chPref val="1"/>
          <dgm:bulletEnabled val="1"/>
        </dgm:presLayoutVars>
      </dgm:prSet>
      <dgm:spPr/>
    </dgm:pt>
  </dgm:ptLst>
  <dgm:cxnLst>
    <dgm:cxn modelId="{6C2F5B88-7B81-4AD5-94E8-7647CF8CA50C}" srcId="{4689093C-E13D-4FA6-9762-C315C45C83D8}" destId="{2BF9F88E-2C3D-4D87-B2C4-566BE7252673}" srcOrd="1" destOrd="0" parTransId="{E7118E36-3B3C-41EB-B599-53D4ACAFED74}" sibTransId="{7FF3051A-BF98-4AB3-8CC4-547F7ED1D085}"/>
    <dgm:cxn modelId="{42740BDC-1BCB-433E-AB9A-6F2202532AC6}" srcId="{4689093C-E13D-4FA6-9762-C315C45C83D8}" destId="{C73F3751-13EF-4EEA-9622-5E3F3ED8EEA0}" srcOrd="2" destOrd="0" parTransId="{A29E13EF-55BC-4F15-9A6D-D27EB2735846}" sibTransId="{C5A00DF1-23D9-45F8-9838-5C68864AF3D5}"/>
    <dgm:cxn modelId="{939795A2-0B01-4CBD-8003-737F6B7EA4BF}" type="presOf" srcId="{C73F3751-13EF-4EEA-9622-5E3F3ED8EEA0}" destId="{55BF8F50-C6E5-4C0F-974A-9D5A1615B8D1}" srcOrd="0" destOrd="0" presId="urn:microsoft.com/office/officeart/2009/layout/CircleArrowProcess"/>
    <dgm:cxn modelId="{312F35D3-4786-4169-BC65-CE04E225CFC0}" type="presOf" srcId="{2BF9F88E-2C3D-4D87-B2C4-566BE7252673}" destId="{490A61F0-1CE7-482F-828A-64BA5540DA27}" srcOrd="0" destOrd="0" presId="urn:microsoft.com/office/officeart/2009/layout/CircleArrowProcess"/>
    <dgm:cxn modelId="{CD69DD51-E9ED-4F82-8ED1-FF18E1A92854}" type="presOf" srcId="{4689093C-E13D-4FA6-9762-C315C45C83D8}" destId="{EC0BC742-F428-4624-9A4E-4D620FDE395C}" srcOrd="0" destOrd="0" presId="urn:microsoft.com/office/officeart/2009/layout/CircleArrowProcess"/>
    <dgm:cxn modelId="{09CDD770-AFCF-4033-B068-38EE8C9DF590}" srcId="{4689093C-E13D-4FA6-9762-C315C45C83D8}" destId="{E637BF9F-898D-4A42-ACC6-5C7765E3BB24}" srcOrd="0" destOrd="0" parTransId="{1EFCDDC4-7FBA-4A0C-A4AC-5E5B4B4350CC}" sibTransId="{6883ECA2-6198-44E8-AB57-99ADA23C6797}"/>
    <dgm:cxn modelId="{7E098D9E-9E6F-41B8-B59E-6F62D7000F8E}" type="presOf" srcId="{E637BF9F-898D-4A42-ACC6-5C7765E3BB24}" destId="{A807C8CF-D3F2-40FC-8D65-FC0BAB1641D8}" srcOrd="0" destOrd="0" presId="urn:microsoft.com/office/officeart/2009/layout/CircleArrowProcess"/>
    <dgm:cxn modelId="{ABA9AA2F-09BB-4EE2-9BA2-BCFF4C8839F5}" type="presParOf" srcId="{EC0BC742-F428-4624-9A4E-4D620FDE395C}" destId="{BA217ADD-0DD7-4840-8F71-168637A185F9}" srcOrd="0" destOrd="0" presId="urn:microsoft.com/office/officeart/2009/layout/CircleArrowProcess"/>
    <dgm:cxn modelId="{D04C973F-88F0-4E33-A65A-090A24F25277}" type="presParOf" srcId="{BA217ADD-0DD7-4840-8F71-168637A185F9}" destId="{5105AB89-F858-4984-9EDF-6B94A445579C}" srcOrd="0" destOrd="0" presId="urn:microsoft.com/office/officeart/2009/layout/CircleArrowProcess"/>
    <dgm:cxn modelId="{70238CBD-2AEA-494E-9B32-543D22F82C59}" type="presParOf" srcId="{EC0BC742-F428-4624-9A4E-4D620FDE395C}" destId="{A807C8CF-D3F2-40FC-8D65-FC0BAB1641D8}" srcOrd="1" destOrd="0" presId="urn:microsoft.com/office/officeart/2009/layout/CircleArrowProcess"/>
    <dgm:cxn modelId="{B0A167E6-05A2-4356-81A3-511F4AE4E2A5}" type="presParOf" srcId="{EC0BC742-F428-4624-9A4E-4D620FDE395C}" destId="{15F6D8F2-BBAE-4DF0-9620-51027FD4D780}" srcOrd="2" destOrd="0" presId="urn:microsoft.com/office/officeart/2009/layout/CircleArrowProcess"/>
    <dgm:cxn modelId="{84DBB590-A1BA-4BFA-8A7D-231C05F5DF2A}" type="presParOf" srcId="{15F6D8F2-BBAE-4DF0-9620-51027FD4D780}" destId="{2F35BEB2-67E1-44B8-B0F9-74B563571D42}" srcOrd="0" destOrd="0" presId="urn:microsoft.com/office/officeart/2009/layout/CircleArrowProcess"/>
    <dgm:cxn modelId="{A1C49264-567C-4F80-8940-CE3D18749556}" type="presParOf" srcId="{EC0BC742-F428-4624-9A4E-4D620FDE395C}" destId="{490A61F0-1CE7-482F-828A-64BA5540DA27}" srcOrd="3" destOrd="0" presId="urn:microsoft.com/office/officeart/2009/layout/CircleArrowProcess"/>
    <dgm:cxn modelId="{0316675C-C114-4A65-AE0B-3A5BB052AB9A}" type="presParOf" srcId="{EC0BC742-F428-4624-9A4E-4D620FDE395C}" destId="{912BA5C6-B7CC-45CC-BEFB-8B34DA465B95}" srcOrd="4" destOrd="0" presId="urn:microsoft.com/office/officeart/2009/layout/CircleArrowProcess"/>
    <dgm:cxn modelId="{31B86BE9-ABBC-4326-BD1F-8B28C27C1558}" type="presParOf" srcId="{912BA5C6-B7CC-45CC-BEFB-8B34DA465B95}" destId="{EA045365-9364-41CA-BFD9-8736DC8DBBF3}" srcOrd="0" destOrd="0" presId="urn:microsoft.com/office/officeart/2009/layout/CircleArrowProcess"/>
    <dgm:cxn modelId="{2E13B47B-08C6-4423-937E-B3C2B0F01A60}" type="presParOf" srcId="{EC0BC742-F428-4624-9A4E-4D620FDE395C}" destId="{55BF8F50-C6E5-4C0F-974A-9D5A1615B8D1}"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984E4D-1C2B-401D-9C19-587A6CC6EC6A}"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n-US"/>
        </a:p>
      </dgm:t>
    </dgm:pt>
    <dgm:pt modelId="{CC8FF571-C6AA-490B-ACE8-2B3B322B38C4}">
      <dgm:prSet phldrT="[Text]" custT="1"/>
      <dgm:spPr>
        <a:solidFill>
          <a:schemeClr val="bg1"/>
        </a:solidFill>
        <a:ln>
          <a:solidFill>
            <a:schemeClr val="tx1"/>
          </a:solidFill>
        </a:ln>
      </dgm:spPr>
      <dgm:t>
        <a:bodyPr/>
        <a:lstStyle/>
        <a:p>
          <a:r>
            <a:rPr lang="en-US" sz="3200" b="1" dirty="0">
              <a:latin typeface="Century Gothic" panose="020B0502020202020204" pitchFamily="34" charset="0"/>
            </a:rPr>
            <a:t>SCHOOL ENGAGEMENT &amp; SUCCESS</a:t>
          </a:r>
        </a:p>
      </dgm:t>
    </dgm:pt>
    <dgm:pt modelId="{64F1B56F-2646-42CC-B355-4B0BE117FF41}" type="parTrans" cxnId="{28B5E00A-C34D-430E-8074-AE7DAECACF94}">
      <dgm:prSet/>
      <dgm:spPr/>
      <dgm:t>
        <a:bodyPr/>
        <a:lstStyle/>
        <a:p>
          <a:endParaRPr lang="en-US"/>
        </a:p>
      </dgm:t>
    </dgm:pt>
    <dgm:pt modelId="{615C4BCA-E679-4293-BCB7-4C8E3821F12D}" type="sibTrans" cxnId="{28B5E00A-C34D-430E-8074-AE7DAECACF94}">
      <dgm:prSet/>
      <dgm:spPr/>
      <dgm:t>
        <a:bodyPr/>
        <a:lstStyle/>
        <a:p>
          <a:endParaRPr lang="en-US"/>
        </a:p>
      </dgm:t>
    </dgm:pt>
    <dgm:pt modelId="{E21A2CA2-DE49-426D-A5E5-F5E193EBACCE}">
      <dgm:prSet phldrT="[Text]" custT="1"/>
      <dgm:spPr/>
      <dgm:t>
        <a:bodyPr/>
        <a:lstStyle/>
        <a:p>
          <a:r>
            <a:rPr lang="en-US" sz="3000" b="1" dirty="0">
              <a:latin typeface="Century Gothic" panose="020B0502020202020204" pitchFamily="34" charset="0"/>
            </a:rPr>
            <a:t>Social Behavior</a:t>
          </a:r>
        </a:p>
      </dgm:t>
    </dgm:pt>
    <dgm:pt modelId="{D0E80C47-36C2-463A-A0B4-6D67384AAB63}" type="parTrans" cxnId="{83816B17-23A5-4929-A143-6A1F4EFE4FF8}">
      <dgm:prSet/>
      <dgm:spPr/>
      <dgm:t>
        <a:bodyPr/>
        <a:lstStyle/>
        <a:p>
          <a:endParaRPr lang="en-US"/>
        </a:p>
      </dgm:t>
    </dgm:pt>
    <dgm:pt modelId="{E1D2A332-024E-4562-B440-1C8325DF0575}" type="sibTrans" cxnId="{83816B17-23A5-4929-A143-6A1F4EFE4FF8}">
      <dgm:prSet/>
      <dgm:spPr/>
      <dgm:t>
        <a:bodyPr/>
        <a:lstStyle/>
        <a:p>
          <a:endParaRPr lang="en-US"/>
        </a:p>
      </dgm:t>
    </dgm:pt>
    <dgm:pt modelId="{106FD82F-10A3-4D59-A602-FF379D441785}">
      <dgm:prSet phldrT="[Text]" custT="1"/>
      <dgm:spPr/>
      <dgm:t>
        <a:bodyPr/>
        <a:lstStyle/>
        <a:p>
          <a:r>
            <a:rPr lang="en-US" sz="3000" b="1" dirty="0">
              <a:latin typeface="Century Gothic" panose="020B0502020202020204" pitchFamily="34" charset="0"/>
            </a:rPr>
            <a:t>Academic Success</a:t>
          </a:r>
        </a:p>
      </dgm:t>
    </dgm:pt>
    <dgm:pt modelId="{D1AF25CF-C60F-4F32-89DF-0E84445EA868}" type="parTrans" cxnId="{50D29B39-AD18-46D0-B7DB-374C451349FD}">
      <dgm:prSet/>
      <dgm:spPr/>
      <dgm:t>
        <a:bodyPr/>
        <a:lstStyle/>
        <a:p>
          <a:endParaRPr lang="en-US"/>
        </a:p>
      </dgm:t>
    </dgm:pt>
    <dgm:pt modelId="{6F19B91B-8CE3-4CC9-9140-5DD957957E82}" type="sibTrans" cxnId="{50D29B39-AD18-46D0-B7DB-374C451349FD}">
      <dgm:prSet/>
      <dgm:spPr/>
      <dgm:t>
        <a:bodyPr/>
        <a:lstStyle/>
        <a:p>
          <a:endParaRPr lang="en-US"/>
        </a:p>
      </dgm:t>
    </dgm:pt>
    <dgm:pt modelId="{3EADBE9E-0304-4389-8FFF-747C5FD1E01A}">
      <dgm:prSet phldrT="[Text]" custT="1"/>
      <dgm:spPr/>
      <dgm:t>
        <a:bodyPr/>
        <a:lstStyle/>
        <a:p>
          <a:r>
            <a:rPr lang="en-US" sz="3200" b="1" dirty="0">
              <a:latin typeface="Century Gothic" panose="020B0502020202020204" pitchFamily="34" charset="0"/>
            </a:rPr>
            <a:t>Personalization/ </a:t>
          </a:r>
          <a:r>
            <a:rPr lang="en-US" sz="3000" b="1" dirty="0">
              <a:latin typeface="Century Gothic" panose="020B0502020202020204" pitchFamily="34" charset="0"/>
            </a:rPr>
            <a:t>School Belonging</a:t>
          </a:r>
        </a:p>
      </dgm:t>
    </dgm:pt>
    <dgm:pt modelId="{D37BB4B0-857C-4803-A936-9CCB13521F38}" type="parTrans" cxnId="{B869218D-A09B-4816-AB26-6D8520240F2C}">
      <dgm:prSet/>
      <dgm:spPr/>
      <dgm:t>
        <a:bodyPr/>
        <a:lstStyle/>
        <a:p>
          <a:endParaRPr lang="en-US"/>
        </a:p>
      </dgm:t>
    </dgm:pt>
    <dgm:pt modelId="{01DBE6E4-C026-43B4-B5AF-7629CE48C67D}" type="sibTrans" cxnId="{B869218D-A09B-4816-AB26-6D8520240F2C}">
      <dgm:prSet/>
      <dgm:spPr/>
      <dgm:t>
        <a:bodyPr/>
        <a:lstStyle/>
        <a:p>
          <a:endParaRPr lang="en-US"/>
        </a:p>
      </dgm:t>
    </dgm:pt>
    <dgm:pt modelId="{01249492-E8EE-4B17-8331-FDE0C2175028}">
      <dgm:prSet phldrT="[Text]" custT="1"/>
      <dgm:spPr/>
      <dgm:t>
        <a:bodyPr/>
        <a:lstStyle/>
        <a:p>
          <a:r>
            <a:rPr lang="en-US" sz="3000" b="1" dirty="0">
              <a:latin typeface="Century Gothic" panose="020B0502020202020204" pitchFamily="34" charset="0"/>
            </a:rPr>
            <a:t>Freshman Support</a:t>
          </a:r>
        </a:p>
      </dgm:t>
    </dgm:pt>
    <dgm:pt modelId="{613FAF25-C9E8-46CF-9255-055E4C01B3C7}" type="parTrans" cxnId="{64BAE9D6-A605-4027-BA2A-57B2E3916F39}">
      <dgm:prSet/>
      <dgm:spPr/>
      <dgm:t>
        <a:bodyPr/>
        <a:lstStyle/>
        <a:p>
          <a:endParaRPr lang="en-US"/>
        </a:p>
      </dgm:t>
    </dgm:pt>
    <dgm:pt modelId="{2F284DCE-C67F-4034-845E-E5DD56CBEA7D}" type="sibTrans" cxnId="{64BAE9D6-A605-4027-BA2A-57B2E3916F39}">
      <dgm:prSet/>
      <dgm:spPr/>
      <dgm:t>
        <a:bodyPr/>
        <a:lstStyle/>
        <a:p>
          <a:endParaRPr lang="en-US"/>
        </a:p>
      </dgm:t>
    </dgm:pt>
    <dgm:pt modelId="{6791B5E3-DD3A-4789-B717-529BE48AF515}" type="pres">
      <dgm:prSet presAssocID="{6C984E4D-1C2B-401D-9C19-587A6CC6EC6A}" presName="theList" presStyleCnt="0">
        <dgm:presLayoutVars>
          <dgm:dir/>
          <dgm:animLvl val="lvl"/>
          <dgm:resizeHandles val="exact"/>
        </dgm:presLayoutVars>
      </dgm:prSet>
      <dgm:spPr/>
    </dgm:pt>
    <dgm:pt modelId="{0CA62313-0A04-491E-B972-D80DBA9DEF55}" type="pres">
      <dgm:prSet presAssocID="{CC8FF571-C6AA-490B-ACE8-2B3B322B38C4}" presName="compNode" presStyleCnt="0"/>
      <dgm:spPr/>
    </dgm:pt>
    <dgm:pt modelId="{CCED304E-7301-4727-AB9C-F0B49C8F285E}" type="pres">
      <dgm:prSet presAssocID="{CC8FF571-C6AA-490B-ACE8-2B3B322B38C4}" presName="aNode" presStyleLbl="bgShp" presStyleIdx="0" presStyleCnt="1" custScaleX="60107"/>
      <dgm:spPr/>
    </dgm:pt>
    <dgm:pt modelId="{C6EA505F-D392-4BC4-AFD9-C76C63B8F975}" type="pres">
      <dgm:prSet presAssocID="{CC8FF571-C6AA-490B-ACE8-2B3B322B38C4}" presName="textNode" presStyleLbl="bgShp" presStyleIdx="0" presStyleCnt="1"/>
      <dgm:spPr/>
    </dgm:pt>
    <dgm:pt modelId="{CA84A772-4AD1-4B31-9A9C-0A9B12242588}" type="pres">
      <dgm:prSet presAssocID="{CC8FF571-C6AA-490B-ACE8-2B3B322B38C4}" presName="compChildNode" presStyleCnt="0"/>
      <dgm:spPr/>
    </dgm:pt>
    <dgm:pt modelId="{12969746-A3FF-4CD2-9CC8-F27513039170}" type="pres">
      <dgm:prSet presAssocID="{CC8FF571-C6AA-490B-ACE8-2B3B322B38C4}" presName="theInnerList" presStyleCnt="0"/>
      <dgm:spPr/>
    </dgm:pt>
    <dgm:pt modelId="{EA965594-BC7C-42FE-B810-C1891982BBC7}" type="pres">
      <dgm:prSet presAssocID="{E21A2CA2-DE49-426D-A5E5-F5E193EBACCE}" presName="childNode" presStyleLbl="node1" presStyleIdx="0" presStyleCnt="4" custScaleX="58313" custLinFactNeighborX="596" custLinFactNeighborY="-11171">
        <dgm:presLayoutVars>
          <dgm:bulletEnabled val="1"/>
        </dgm:presLayoutVars>
      </dgm:prSet>
      <dgm:spPr/>
    </dgm:pt>
    <dgm:pt modelId="{F875BE3F-0291-4A96-8EF2-9D7F1E121323}" type="pres">
      <dgm:prSet presAssocID="{E21A2CA2-DE49-426D-A5E5-F5E193EBACCE}" presName="aSpace2" presStyleCnt="0"/>
      <dgm:spPr/>
    </dgm:pt>
    <dgm:pt modelId="{98B8C2E4-109E-4CB0-A836-677D0990C71B}" type="pres">
      <dgm:prSet presAssocID="{106FD82F-10A3-4D59-A602-FF379D441785}" presName="childNode" presStyleLbl="node1" presStyleIdx="1" presStyleCnt="4" custScaleX="58313">
        <dgm:presLayoutVars>
          <dgm:bulletEnabled val="1"/>
        </dgm:presLayoutVars>
      </dgm:prSet>
      <dgm:spPr/>
    </dgm:pt>
    <dgm:pt modelId="{2BEDD3BE-9A99-4712-A8AE-B92EACE10880}" type="pres">
      <dgm:prSet presAssocID="{106FD82F-10A3-4D59-A602-FF379D441785}" presName="aSpace2" presStyleCnt="0"/>
      <dgm:spPr/>
    </dgm:pt>
    <dgm:pt modelId="{650FCCC1-CA18-4E39-A08F-ACB33C8E0394}" type="pres">
      <dgm:prSet presAssocID="{3EADBE9E-0304-4389-8FFF-747C5FD1E01A}" presName="childNode" presStyleLbl="node1" presStyleIdx="2" presStyleCnt="4" custScaleX="58313">
        <dgm:presLayoutVars>
          <dgm:bulletEnabled val="1"/>
        </dgm:presLayoutVars>
      </dgm:prSet>
      <dgm:spPr/>
    </dgm:pt>
    <dgm:pt modelId="{69A2C46F-EF97-4572-BAC3-76F5E5DFDD8D}" type="pres">
      <dgm:prSet presAssocID="{3EADBE9E-0304-4389-8FFF-747C5FD1E01A}" presName="aSpace2" presStyleCnt="0"/>
      <dgm:spPr/>
    </dgm:pt>
    <dgm:pt modelId="{F3E783F5-6170-4C5B-8E3C-2940B400BA72}" type="pres">
      <dgm:prSet presAssocID="{01249492-E8EE-4B17-8331-FDE0C2175028}" presName="childNode" presStyleLbl="node1" presStyleIdx="3" presStyleCnt="4" custScaleX="58313">
        <dgm:presLayoutVars>
          <dgm:bulletEnabled val="1"/>
        </dgm:presLayoutVars>
      </dgm:prSet>
      <dgm:spPr/>
    </dgm:pt>
  </dgm:ptLst>
  <dgm:cxnLst>
    <dgm:cxn modelId="{55B78A3A-AA07-458D-B43B-D259B56D8B3C}" type="presOf" srcId="{3EADBE9E-0304-4389-8FFF-747C5FD1E01A}" destId="{650FCCC1-CA18-4E39-A08F-ACB33C8E0394}" srcOrd="0" destOrd="0" presId="urn:microsoft.com/office/officeart/2005/8/layout/lProcess2"/>
    <dgm:cxn modelId="{83816B17-23A5-4929-A143-6A1F4EFE4FF8}" srcId="{CC8FF571-C6AA-490B-ACE8-2B3B322B38C4}" destId="{E21A2CA2-DE49-426D-A5E5-F5E193EBACCE}" srcOrd="0" destOrd="0" parTransId="{D0E80C47-36C2-463A-A0B4-6D67384AAB63}" sibTransId="{E1D2A332-024E-4562-B440-1C8325DF0575}"/>
    <dgm:cxn modelId="{28B5E00A-C34D-430E-8074-AE7DAECACF94}" srcId="{6C984E4D-1C2B-401D-9C19-587A6CC6EC6A}" destId="{CC8FF571-C6AA-490B-ACE8-2B3B322B38C4}" srcOrd="0" destOrd="0" parTransId="{64F1B56F-2646-42CC-B355-4B0BE117FF41}" sibTransId="{615C4BCA-E679-4293-BCB7-4C8E3821F12D}"/>
    <dgm:cxn modelId="{25418B98-52DE-4D50-9CE2-1CC7A64E4574}" type="presOf" srcId="{CC8FF571-C6AA-490B-ACE8-2B3B322B38C4}" destId="{CCED304E-7301-4727-AB9C-F0B49C8F285E}" srcOrd="0" destOrd="0" presId="urn:microsoft.com/office/officeart/2005/8/layout/lProcess2"/>
    <dgm:cxn modelId="{32FE01AB-A9A1-4FC7-A8C4-67B5D2F805BE}" type="presOf" srcId="{01249492-E8EE-4B17-8331-FDE0C2175028}" destId="{F3E783F5-6170-4C5B-8E3C-2940B400BA72}" srcOrd="0" destOrd="0" presId="urn:microsoft.com/office/officeart/2005/8/layout/lProcess2"/>
    <dgm:cxn modelId="{B869218D-A09B-4816-AB26-6D8520240F2C}" srcId="{CC8FF571-C6AA-490B-ACE8-2B3B322B38C4}" destId="{3EADBE9E-0304-4389-8FFF-747C5FD1E01A}" srcOrd="2" destOrd="0" parTransId="{D37BB4B0-857C-4803-A936-9CCB13521F38}" sibTransId="{01DBE6E4-C026-43B4-B5AF-7629CE48C67D}"/>
    <dgm:cxn modelId="{AC82A758-1739-4418-B054-C75469094F01}" type="presOf" srcId="{CC8FF571-C6AA-490B-ACE8-2B3B322B38C4}" destId="{C6EA505F-D392-4BC4-AFD9-C76C63B8F975}" srcOrd="1" destOrd="0" presId="urn:microsoft.com/office/officeart/2005/8/layout/lProcess2"/>
    <dgm:cxn modelId="{6C66198D-5EAA-4FE6-BAE4-D03E93068F3B}" type="presOf" srcId="{6C984E4D-1C2B-401D-9C19-587A6CC6EC6A}" destId="{6791B5E3-DD3A-4789-B717-529BE48AF515}" srcOrd="0" destOrd="0" presId="urn:microsoft.com/office/officeart/2005/8/layout/lProcess2"/>
    <dgm:cxn modelId="{25E3BD09-4197-469F-B67C-712EB0B431EF}" type="presOf" srcId="{106FD82F-10A3-4D59-A602-FF379D441785}" destId="{98B8C2E4-109E-4CB0-A836-677D0990C71B}" srcOrd="0" destOrd="0" presId="urn:microsoft.com/office/officeart/2005/8/layout/lProcess2"/>
    <dgm:cxn modelId="{50D29B39-AD18-46D0-B7DB-374C451349FD}" srcId="{CC8FF571-C6AA-490B-ACE8-2B3B322B38C4}" destId="{106FD82F-10A3-4D59-A602-FF379D441785}" srcOrd="1" destOrd="0" parTransId="{D1AF25CF-C60F-4F32-89DF-0E84445EA868}" sibTransId="{6F19B91B-8CE3-4CC9-9140-5DD957957E82}"/>
    <dgm:cxn modelId="{64BAE9D6-A605-4027-BA2A-57B2E3916F39}" srcId="{CC8FF571-C6AA-490B-ACE8-2B3B322B38C4}" destId="{01249492-E8EE-4B17-8331-FDE0C2175028}" srcOrd="3" destOrd="0" parTransId="{613FAF25-C9E8-46CF-9255-055E4C01B3C7}" sibTransId="{2F284DCE-C67F-4034-845E-E5DD56CBEA7D}"/>
    <dgm:cxn modelId="{5ED2613A-28F8-4BD9-BB77-FDA8A886F9BE}" type="presOf" srcId="{E21A2CA2-DE49-426D-A5E5-F5E193EBACCE}" destId="{EA965594-BC7C-42FE-B810-C1891982BBC7}" srcOrd="0" destOrd="0" presId="urn:microsoft.com/office/officeart/2005/8/layout/lProcess2"/>
    <dgm:cxn modelId="{0F7D7BFC-B385-4EF6-B3C4-9D5500BB11B3}" type="presParOf" srcId="{6791B5E3-DD3A-4789-B717-529BE48AF515}" destId="{0CA62313-0A04-491E-B972-D80DBA9DEF55}" srcOrd="0" destOrd="0" presId="urn:microsoft.com/office/officeart/2005/8/layout/lProcess2"/>
    <dgm:cxn modelId="{A82FB392-A9F6-46FC-9055-40758085D633}" type="presParOf" srcId="{0CA62313-0A04-491E-B972-D80DBA9DEF55}" destId="{CCED304E-7301-4727-AB9C-F0B49C8F285E}" srcOrd="0" destOrd="0" presId="urn:microsoft.com/office/officeart/2005/8/layout/lProcess2"/>
    <dgm:cxn modelId="{006E20DE-C387-45EF-A778-5451DF100FAF}" type="presParOf" srcId="{0CA62313-0A04-491E-B972-D80DBA9DEF55}" destId="{C6EA505F-D392-4BC4-AFD9-C76C63B8F975}" srcOrd="1" destOrd="0" presId="urn:microsoft.com/office/officeart/2005/8/layout/lProcess2"/>
    <dgm:cxn modelId="{402E4D33-E1FA-46D7-8FD1-5F288E2793EF}" type="presParOf" srcId="{0CA62313-0A04-491E-B972-D80DBA9DEF55}" destId="{CA84A772-4AD1-4B31-9A9C-0A9B12242588}" srcOrd="2" destOrd="0" presId="urn:microsoft.com/office/officeart/2005/8/layout/lProcess2"/>
    <dgm:cxn modelId="{34C519C4-05AD-4783-A754-692F31EAEF1A}" type="presParOf" srcId="{CA84A772-4AD1-4B31-9A9C-0A9B12242588}" destId="{12969746-A3FF-4CD2-9CC8-F27513039170}" srcOrd="0" destOrd="0" presId="urn:microsoft.com/office/officeart/2005/8/layout/lProcess2"/>
    <dgm:cxn modelId="{67EC4AB8-9693-4722-AF3C-2A9F3050CEBF}" type="presParOf" srcId="{12969746-A3FF-4CD2-9CC8-F27513039170}" destId="{EA965594-BC7C-42FE-B810-C1891982BBC7}" srcOrd="0" destOrd="0" presId="urn:microsoft.com/office/officeart/2005/8/layout/lProcess2"/>
    <dgm:cxn modelId="{9E484A1A-492C-4F19-9FD2-47E0DE323C51}" type="presParOf" srcId="{12969746-A3FF-4CD2-9CC8-F27513039170}" destId="{F875BE3F-0291-4A96-8EF2-9D7F1E121323}" srcOrd="1" destOrd="0" presId="urn:microsoft.com/office/officeart/2005/8/layout/lProcess2"/>
    <dgm:cxn modelId="{99C5D60A-23EC-4DAE-A7FF-E38E15598177}" type="presParOf" srcId="{12969746-A3FF-4CD2-9CC8-F27513039170}" destId="{98B8C2E4-109E-4CB0-A836-677D0990C71B}" srcOrd="2" destOrd="0" presId="urn:microsoft.com/office/officeart/2005/8/layout/lProcess2"/>
    <dgm:cxn modelId="{F72EB835-2FB5-41E7-8464-BEDCDBD91E94}" type="presParOf" srcId="{12969746-A3FF-4CD2-9CC8-F27513039170}" destId="{2BEDD3BE-9A99-4712-A8AE-B92EACE10880}" srcOrd="3" destOrd="0" presId="urn:microsoft.com/office/officeart/2005/8/layout/lProcess2"/>
    <dgm:cxn modelId="{23B8827A-6B0F-47A4-81A7-BF3CE26DCFFE}" type="presParOf" srcId="{12969746-A3FF-4CD2-9CC8-F27513039170}" destId="{650FCCC1-CA18-4E39-A08F-ACB33C8E0394}" srcOrd="4" destOrd="0" presId="urn:microsoft.com/office/officeart/2005/8/layout/lProcess2"/>
    <dgm:cxn modelId="{8B407647-CA91-4614-8C70-994BC153EE2F}" type="presParOf" srcId="{12969746-A3FF-4CD2-9CC8-F27513039170}" destId="{69A2C46F-EF97-4572-BAC3-76F5E5DFDD8D}" srcOrd="5" destOrd="0" presId="urn:microsoft.com/office/officeart/2005/8/layout/lProcess2"/>
    <dgm:cxn modelId="{56FC6B6B-7B58-4B60-9C64-4B8E4489D858}" type="presParOf" srcId="{12969746-A3FF-4CD2-9CC8-F27513039170}" destId="{F3E783F5-6170-4C5B-8E3C-2940B400BA72}" srcOrd="6"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E26FBBDF-7826-4A0B-A002-4626FAD605D0}" type="doc">
      <dgm:prSet loTypeId="urn:microsoft.com/office/officeart/2005/8/layout/venn1" loCatId="relationship" qsTypeId="urn:microsoft.com/office/officeart/2005/8/quickstyle/simple1" qsCatId="simple" csTypeId="urn:microsoft.com/office/officeart/2005/8/colors/accent1_2" csCatId="accent1" phldr="1"/>
      <dgm:spPr/>
    </dgm:pt>
    <dgm:pt modelId="{4DE2DD6D-EE32-440B-A55A-2CB9E89594C9}">
      <dgm:prSet phldrT="[Text]" custT="1"/>
      <dgm:spPr/>
      <dgm:t>
        <a:bodyPr/>
        <a:lstStyle/>
        <a:p>
          <a:r>
            <a:rPr lang="en-US" sz="3200" b="1" dirty="0">
              <a:solidFill>
                <a:schemeClr val="tx1"/>
              </a:solidFill>
              <a:latin typeface="Century Gothic" panose="020B0502020202020204" pitchFamily="34" charset="0"/>
            </a:rPr>
            <a:t>DATA</a:t>
          </a:r>
        </a:p>
      </dgm:t>
    </dgm:pt>
    <dgm:pt modelId="{C8EC0C37-4EB8-454B-83FE-96ADA0754787}" type="parTrans" cxnId="{4245D3AE-D2EA-47D9-A13B-2DD50F49C674}">
      <dgm:prSet/>
      <dgm:spPr/>
      <dgm:t>
        <a:bodyPr/>
        <a:lstStyle/>
        <a:p>
          <a:endParaRPr lang="en-US"/>
        </a:p>
      </dgm:t>
    </dgm:pt>
    <dgm:pt modelId="{F60CDAF3-BF34-4BFA-B336-2664CE7AC585}" type="sibTrans" cxnId="{4245D3AE-D2EA-47D9-A13B-2DD50F49C674}">
      <dgm:prSet/>
      <dgm:spPr/>
      <dgm:t>
        <a:bodyPr/>
        <a:lstStyle/>
        <a:p>
          <a:endParaRPr lang="en-US"/>
        </a:p>
      </dgm:t>
    </dgm:pt>
    <dgm:pt modelId="{8043D2E0-0C51-4FAA-9407-1FBF1B117CED}">
      <dgm:prSet phldrT="[Text]" custT="1"/>
      <dgm:spPr>
        <a:solidFill>
          <a:srgbClr val="FFC000">
            <a:alpha val="50000"/>
          </a:srgbClr>
        </a:solidFill>
      </dgm:spPr>
      <dgm:t>
        <a:bodyPr/>
        <a:lstStyle/>
        <a:p>
          <a:r>
            <a:rPr lang="en-US" sz="3200" b="1" dirty="0">
              <a:latin typeface="Century Gothic" panose="020B0502020202020204" pitchFamily="34" charset="0"/>
            </a:rPr>
            <a:t>SYSTEMS</a:t>
          </a:r>
        </a:p>
      </dgm:t>
    </dgm:pt>
    <dgm:pt modelId="{67058899-4AAD-4376-93A3-29C9A96C0A5C}" type="parTrans" cxnId="{3DF15FCB-0D11-4A7F-92E1-4C6EAB498296}">
      <dgm:prSet/>
      <dgm:spPr/>
      <dgm:t>
        <a:bodyPr/>
        <a:lstStyle/>
        <a:p>
          <a:endParaRPr lang="en-US"/>
        </a:p>
      </dgm:t>
    </dgm:pt>
    <dgm:pt modelId="{489ABAC0-C4A0-4F07-917E-FAC2172DD6EF}" type="sibTrans" cxnId="{3DF15FCB-0D11-4A7F-92E1-4C6EAB498296}">
      <dgm:prSet/>
      <dgm:spPr/>
      <dgm:t>
        <a:bodyPr/>
        <a:lstStyle/>
        <a:p>
          <a:endParaRPr lang="en-US"/>
        </a:p>
      </dgm:t>
    </dgm:pt>
    <dgm:pt modelId="{72CDFB19-49BE-4872-BB92-CCD205D48148}">
      <dgm:prSet phldrT="[Text]" custT="1"/>
      <dgm:spPr>
        <a:solidFill>
          <a:srgbClr val="00FF00">
            <a:alpha val="50000"/>
          </a:srgbClr>
        </a:solidFill>
      </dgm:spPr>
      <dgm:t>
        <a:bodyPr/>
        <a:lstStyle/>
        <a:p>
          <a:r>
            <a:rPr lang="en-US" sz="3000" b="1" dirty="0">
              <a:latin typeface="Century Gothic" panose="020B0502020202020204" pitchFamily="34" charset="0"/>
            </a:rPr>
            <a:t>PRAC-TICES</a:t>
          </a:r>
        </a:p>
      </dgm:t>
    </dgm:pt>
    <dgm:pt modelId="{0FD8426C-E45B-4791-BEFB-9E9003099EFB}" type="parTrans" cxnId="{8CFB48F3-DBC3-4F17-851D-38842409BC51}">
      <dgm:prSet/>
      <dgm:spPr/>
      <dgm:t>
        <a:bodyPr/>
        <a:lstStyle/>
        <a:p>
          <a:endParaRPr lang="en-US"/>
        </a:p>
      </dgm:t>
    </dgm:pt>
    <dgm:pt modelId="{24E59050-018A-4CAC-95CD-25692CC925DA}" type="sibTrans" cxnId="{8CFB48F3-DBC3-4F17-851D-38842409BC51}">
      <dgm:prSet/>
      <dgm:spPr/>
      <dgm:t>
        <a:bodyPr/>
        <a:lstStyle/>
        <a:p>
          <a:endParaRPr lang="en-US"/>
        </a:p>
      </dgm:t>
    </dgm:pt>
    <dgm:pt modelId="{E17CD7E3-B1E0-4108-8568-8E2FF40DCF84}" type="pres">
      <dgm:prSet presAssocID="{E26FBBDF-7826-4A0B-A002-4626FAD605D0}" presName="compositeShape" presStyleCnt="0">
        <dgm:presLayoutVars>
          <dgm:chMax val="7"/>
          <dgm:dir/>
          <dgm:resizeHandles val="exact"/>
        </dgm:presLayoutVars>
      </dgm:prSet>
      <dgm:spPr/>
    </dgm:pt>
    <dgm:pt modelId="{4356D942-E2DA-410C-9467-0A283D10F679}" type="pres">
      <dgm:prSet presAssocID="{4DE2DD6D-EE32-440B-A55A-2CB9E89594C9}" presName="circ1" presStyleLbl="vennNode1" presStyleIdx="0" presStyleCnt="3" custLinFactNeighborX="-757" custLinFactNeighborY="-968"/>
      <dgm:spPr/>
    </dgm:pt>
    <dgm:pt modelId="{38F72966-DA54-48B4-BA34-00971E4472BC}" type="pres">
      <dgm:prSet presAssocID="{4DE2DD6D-EE32-440B-A55A-2CB9E89594C9}" presName="circ1Tx" presStyleLbl="revTx" presStyleIdx="0" presStyleCnt="0">
        <dgm:presLayoutVars>
          <dgm:chMax val="0"/>
          <dgm:chPref val="0"/>
          <dgm:bulletEnabled val="1"/>
        </dgm:presLayoutVars>
      </dgm:prSet>
      <dgm:spPr/>
    </dgm:pt>
    <dgm:pt modelId="{4858D3D5-E06B-4279-9EB8-CAFDA27C72FD}" type="pres">
      <dgm:prSet presAssocID="{8043D2E0-0C51-4FAA-9407-1FBF1B117CED}" presName="circ2" presStyleLbl="vennNode1" presStyleIdx="1" presStyleCnt="3"/>
      <dgm:spPr/>
    </dgm:pt>
    <dgm:pt modelId="{E934EDDE-51FD-4E39-9D97-44DF23D75548}" type="pres">
      <dgm:prSet presAssocID="{8043D2E0-0C51-4FAA-9407-1FBF1B117CED}" presName="circ2Tx" presStyleLbl="revTx" presStyleIdx="0" presStyleCnt="0">
        <dgm:presLayoutVars>
          <dgm:chMax val="0"/>
          <dgm:chPref val="0"/>
          <dgm:bulletEnabled val="1"/>
        </dgm:presLayoutVars>
      </dgm:prSet>
      <dgm:spPr/>
    </dgm:pt>
    <dgm:pt modelId="{C29CE682-7A50-4197-9CCF-6751D8CBC833}" type="pres">
      <dgm:prSet presAssocID="{72CDFB19-49BE-4872-BB92-CCD205D48148}" presName="circ3" presStyleLbl="vennNode1" presStyleIdx="2" presStyleCnt="3"/>
      <dgm:spPr/>
    </dgm:pt>
    <dgm:pt modelId="{04609CC6-9CC3-43F8-AA15-45166481AD71}" type="pres">
      <dgm:prSet presAssocID="{72CDFB19-49BE-4872-BB92-CCD205D48148}" presName="circ3Tx" presStyleLbl="revTx" presStyleIdx="0" presStyleCnt="0">
        <dgm:presLayoutVars>
          <dgm:chMax val="0"/>
          <dgm:chPref val="0"/>
          <dgm:bulletEnabled val="1"/>
        </dgm:presLayoutVars>
      </dgm:prSet>
      <dgm:spPr/>
    </dgm:pt>
  </dgm:ptLst>
  <dgm:cxnLst>
    <dgm:cxn modelId="{39C0EB76-8FFE-4464-886C-325FD9AF214A}" type="presOf" srcId="{4DE2DD6D-EE32-440B-A55A-2CB9E89594C9}" destId="{38F72966-DA54-48B4-BA34-00971E4472BC}" srcOrd="1" destOrd="0" presId="urn:microsoft.com/office/officeart/2005/8/layout/venn1"/>
    <dgm:cxn modelId="{968E4831-C7DF-4408-A113-AA0392860EFC}" type="presOf" srcId="{E26FBBDF-7826-4A0B-A002-4626FAD605D0}" destId="{E17CD7E3-B1E0-4108-8568-8E2FF40DCF84}" srcOrd="0" destOrd="0" presId="urn:microsoft.com/office/officeart/2005/8/layout/venn1"/>
    <dgm:cxn modelId="{0C6F17B5-E7A4-463A-8050-E00F4A8CB694}" type="presOf" srcId="{8043D2E0-0C51-4FAA-9407-1FBF1B117CED}" destId="{4858D3D5-E06B-4279-9EB8-CAFDA27C72FD}" srcOrd="0" destOrd="0" presId="urn:microsoft.com/office/officeart/2005/8/layout/venn1"/>
    <dgm:cxn modelId="{9C80EB65-B61C-4D39-834C-28A1DD4F5929}" type="presOf" srcId="{4DE2DD6D-EE32-440B-A55A-2CB9E89594C9}" destId="{4356D942-E2DA-410C-9467-0A283D10F679}" srcOrd="0" destOrd="0" presId="urn:microsoft.com/office/officeart/2005/8/layout/venn1"/>
    <dgm:cxn modelId="{B40E61AE-60FB-483E-BF22-FD249391F24D}" type="presOf" srcId="{8043D2E0-0C51-4FAA-9407-1FBF1B117CED}" destId="{E934EDDE-51FD-4E39-9D97-44DF23D75548}" srcOrd="1" destOrd="0" presId="urn:microsoft.com/office/officeart/2005/8/layout/venn1"/>
    <dgm:cxn modelId="{3DF15FCB-0D11-4A7F-92E1-4C6EAB498296}" srcId="{E26FBBDF-7826-4A0B-A002-4626FAD605D0}" destId="{8043D2E0-0C51-4FAA-9407-1FBF1B117CED}" srcOrd="1" destOrd="0" parTransId="{67058899-4AAD-4376-93A3-29C9A96C0A5C}" sibTransId="{489ABAC0-C4A0-4F07-917E-FAC2172DD6EF}"/>
    <dgm:cxn modelId="{4245D3AE-D2EA-47D9-A13B-2DD50F49C674}" srcId="{E26FBBDF-7826-4A0B-A002-4626FAD605D0}" destId="{4DE2DD6D-EE32-440B-A55A-2CB9E89594C9}" srcOrd="0" destOrd="0" parTransId="{C8EC0C37-4EB8-454B-83FE-96ADA0754787}" sibTransId="{F60CDAF3-BF34-4BFA-B336-2664CE7AC585}"/>
    <dgm:cxn modelId="{ADDA7724-6072-46F1-BAEB-949C7090FC5B}" type="presOf" srcId="{72CDFB19-49BE-4872-BB92-CCD205D48148}" destId="{C29CE682-7A50-4197-9CCF-6751D8CBC833}" srcOrd="0" destOrd="0" presId="urn:microsoft.com/office/officeart/2005/8/layout/venn1"/>
    <dgm:cxn modelId="{2662B857-181B-4F9D-99C5-CD4B9B9198D4}" type="presOf" srcId="{72CDFB19-49BE-4872-BB92-CCD205D48148}" destId="{04609CC6-9CC3-43F8-AA15-45166481AD71}" srcOrd="1" destOrd="0" presId="urn:microsoft.com/office/officeart/2005/8/layout/venn1"/>
    <dgm:cxn modelId="{8CFB48F3-DBC3-4F17-851D-38842409BC51}" srcId="{E26FBBDF-7826-4A0B-A002-4626FAD605D0}" destId="{72CDFB19-49BE-4872-BB92-CCD205D48148}" srcOrd="2" destOrd="0" parTransId="{0FD8426C-E45B-4791-BEFB-9E9003099EFB}" sibTransId="{24E59050-018A-4CAC-95CD-25692CC925DA}"/>
    <dgm:cxn modelId="{FA880336-143C-4D01-B061-0D241EB409F3}" type="presParOf" srcId="{E17CD7E3-B1E0-4108-8568-8E2FF40DCF84}" destId="{4356D942-E2DA-410C-9467-0A283D10F679}" srcOrd="0" destOrd="0" presId="urn:microsoft.com/office/officeart/2005/8/layout/venn1"/>
    <dgm:cxn modelId="{4B6097F0-2526-4138-9747-5D13CE058A86}" type="presParOf" srcId="{E17CD7E3-B1E0-4108-8568-8E2FF40DCF84}" destId="{38F72966-DA54-48B4-BA34-00971E4472BC}" srcOrd="1" destOrd="0" presId="urn:microsoft.com/office/officeart/2005/8/layout/venn1"/>
    <dgm:cxn modelId="{580DB2E2-09BE-43CC-8A94-6F7DE11937CE}" type="presParOf" srcId="{E17CD7E3-B1E0-4108-8568-8E2FF40DCF84}" destId="{4858D3D5-E06B-4279-9EB8-CAFDA27C72FD}" srcOrd="2" destOrd="0" presId="urn:microsoft.com/office/officeart/2005/8/layout/venn1"/>
    <dgm:cxn modelId="{7E0E4C8D-ACC0-443E-A5A1-747965285EE9}" type="presParOf" srcId="{E17CD7E3-B1E0-4108-8568-8E2FF40DCF84}" destId="{E934EDDE-51FD-4E39-9D97-44DF23D75548}" srcOrd="3" destOrd="0" presId="urn:microsoft.com/office/officeart/2005/8/layout/venn1"/>
    <dgm:cxn modelId="{C97EF4B6-68B9-4813-AE3B-40CC52B61C4B}" type="presParOf" srcId="{E17CD7E3-B1E0-4108-8568-8E2FF40DCF84}" destId="{C29CE682-7A50-4197-9CCF-6751D8CBC833}" srcOrd="4" destOrd="0" presId="urn:microsoft.com/office/officeart/2005/8/layout/venn1"/>
    <dgm:cxn modelId="{97341FD3-D84F-44DD-961C-0032548B66AC}" type="presParOf" srcId="{E17CD7E3-B1E0-4108-8568-8E2FF40DCF84}" destId="{04609CC6-9CC3-43F8-AA15-45166481AD71}" srcOrd="5"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310090B6-8846-48BF-BF11-F00AE17B4EF0}" type="doc">
      <dgm:prSet loTypeId="urn:microsoft.com/office/officeart/2005/8/layout/venn1" loCatId="relationship" qsTypeId="urn:microsoft.com/office/officeart/2005/8/quickstyle/simple1" qsCatId="simple" csTypeId="urn:microsoft.com/office/officeart/2005/8/colors/accent1_2" csCatId="accent1" phldr="1"/>
      <dgm:spPr/>
    </dgm:pt>
    <dgm:pt modelId="{4B6B76AC-6D63-485D-A261-2D6CAF36AC5D}">
      <dgm:prSet phldrT="[Text]"/>
      <dgm:spPr>
        <a:blipFill rotWithShape="0">
          <a:blip xmlns:r="http://schemas.openxmlformats.org/officeDocument/2006/relationships" r:embed="rId1"/>
          <a:stretch>
            <a:fillRect/>
          </a:stretch>
        </a:blipFill>
        <a:ln w="76200">
          <a:solidFill>
            <a:schemeClr val="tx1"/>
          </a:solidFill>
        </a:ln>
      </dgm:spPr>
      <dgm:t>
        <a:bodyPr/>
        <a:lstStyle/>
        <a:p>
          <a:endParaRPr lang="en-US" dirty="0"/>
        </a:p>
      </dgm:t>
    </dgm:pt>
    <dgm:pt modelId="{E2B6CD82-4569-478D-B168-9C51D0E4709A}" type="parTrans" cxnId="{5A733D99-96B6-495D-969B-18B618ED7A51}">
      <dgm:prSet/>
      <dgm:spPr/>
      <dgm:t>
        <a:bodyPr/>
        <a:lstStyle/>
        <a:p>
          <a:endParaRPr lang="en-US"/>
        </a:p>
      </dgm:t>
    </dgm:pt>
    <dgm:pt modelId="{DCB127A6-8111-4150-BB9C-5717F7C90660}" type="sibTrans" cxnId="{5A733D99-96B6-495D-969B-18B618ED7A51}">
      <dgm:prSet/>
      <dgm:spPr/>
      <dgm:t>
        <a:bodyPr/>
        <a:lstStyle/>
        <a:p>
          <a:endParaRPr lang="en-US"/>
        </a:p>
      </dgm:t>
    </dgm:pt>
    <dgm:pt modelId="{9C065069-A919-4BB6-99A0-24EFE77CFF24}">
      <dgm:prSet phldrT="[Text]"/>
      <dgm:spPr>
        <a:blipFill rotWithShape="0">
          <a:blip xmlns:r="http://schemas.openxmlformats.org/officeDocument/2006/relationships" r:embed="rId1"/>
          <a:stretch>
            <a:fillRect/>
          </a:stretch>
        </a:blipFill>
        <a:ln w="76200">
          <a:solidFill>
            <a:schemeClr val="tx1"/>
          </a:solidFill>
        </a:ln>
      </dgm:spPr>
      <dgm:t>
        <a:bodyPr/>
        <a:lstStyle/>
        <a:p>
          <a:endParaRPr lang="en-US" dirty="0"/>
        </a:p>
      </dgm:t>
    </dgm:pt>
    <dgm:pt modelId="{02FCE359-055A-45B8-9DD5-4EF88FC60D15}" type="parTrans" cxnId="{8683EED1-4538-4262-9D5A-20EC43628EE5}">
      <dgm:prSet/>
      <dgm:spPr/>
      <dgm:t>
        <a:bodyPr/>
        <a:lstStyle/>
        <a:p>
          <a:endParaRPr lang="en-US"/>
        </a:p>
      </dgm:t>
    </dgm:pt>
    <dgm:pt modelId="{9C31AB44-45DD-43D8-8448-F5A2303EF445}" type="sibTrans" cxnId="{8683EED1-4538-4262-9D5A-20EC43628EE5}">
      <dgm:prSet/>
      <dgm:spPr/>
      <dgm:t>
        <a:bodyPr/>
        <a:lstStyle/>
        <a:p>
          <a:endParaRPr lang="en-US"/>
        </a:p>
      </dgm:t>
    </dgm:pt>
    <dgm:pt modelId="{D54137A6-DA5B-4444-9242-AF15B160B18C}">
      <dgm:prSet phldrT="[Text]"/>
      <dgm:spPr>
        <a:blipFill rotWithShape="0">
          <a:blip xmlns:r="http://schemas.openxmlformats.org/officeDocument/2006/relationships" r:embed="rId1"/>
          <a:stretch>
            <a:fillRect/>
          </a:stretch>
        </a:blipFill>
        <a:ln w="76200">
          <a:solidFill>
            <a:schemeClr val="tx1"/>
          </a:solidFill>
        </a:ln>
      </dgm:spPr>
      <dgm:t>
        <a:bodyPr/>
        <a:lstStyle/>
        <a:p>
          <a:endParaRPr lang="en-US" dirty="0"/>
        </a:p>
      </dgm:t>
    </dgm:pt>
    <dgm:pt modelId="{B9605C58-6D73-4964-9953-43E5194E2CAE}" type="parTrans" cxnId="{F68A8514-980D-45D3-BCCE-A4A59BC8E14C}">
      <dgm:prSet/>
      <dgm:spPr/>
      <dgm:t>
        <a:bodyPr/>
        <a:lstStyle/>
        <a:p>
          <a:endParaRPr lang="en-US"/>
        </a:p>
      </dgm:t>
    </dgm:pt>
    <dgm:pt modelId="{5BBCB8A1-B2C2-480B-8EB3-565E819BAA34}" type="sibTrans" cxnId="{F68A8514-980D-45D3-BCCE-A4A59BC8E14C}">
      <dgm:prSet/>
      <dgm:spPr/>
      <dgm:t>
        <a:bodyPr/>
        <a:lstStyle/>
        <a:p>
          <a:endParaRPr lang="en-US"/>
        </a:p>
      </dgm:t>
    </dgm:pt>
    <dgm:pt modelId="{61CA93F1-F25E-4A4D-AF71-A6AE7E1B0494}" type="pres">
      <dgm:prSet presAssocID="{310090B6-8846-48BF-BF11-F00AE17B4EF0}" presName="compositeShape" presStyleCnt="0">
        <dgm:presLayoutVars>
          <dgm:chMax val="7"/>
          <dgm:dir/>
          <dgm:resizeHandles val="exact"/>
        </dgm:presLayoutVars>
      </dgm:prSet>
      <dgm:spPr/>
    </dgm:pt>
    <dgm:pt modelId="{3A87589B-2DDB-450B-86D7-F399C0734F52}" type="pres">
      <dgm:prSet presAssocID="{4B6B76AC-6D63-485D-A261-2D6CAF36AC5D}" presName="circ1" presStyleLbl="vennNode1" presStyleIdx="0" presStyleCnt="3" custLinFactNeighborX="618" custLinFactNeighborY="-781"/>
      <dgm:spPr/>
    </dgm:pt>
    <dgm:pt modelId="{AE20F716-370C-4022-8019-E53E838B2132}" type="pres">
      <dgm:prSet presAssocID="{4B6B76AC-6D63-485D-A261-2D6CAF36AC5D}" presName="circ1Tx" presStyleLbl="revTx" presStyleIdx="0" presStyleCnt="0">
        <dgm:presLayoutVars>
          <dgm:chMax val="0"/>
          <dgm:chPref val="0"/>
          <dgm:bulletEnabled val="1"/>
        </dgm:presLayoutVars>
      </dgm:prSet>
      <dgm:spPr/>
    </dgm:pt>
    <dgm:pt modelId="{47C69CD5-AA12-448E-AFB6-69840D192D51}" type="pres">
      <dgm:prSet presAssocID="{9C065069-A919-4BB6-99A0-24EFE77CFF24}" presName="circ2" presStyleLbl="vennNode1" presStyleIdx="1" presStyleCnt="3"/>
      <dgm:spPr/>
    </dgm:pt>
    <dgm:pt modelId="{F038B180-8ADE-4A5F-B433-DDA2AFB53D96}" type="pres">
      <dgm:prSet presAssocID="{9C065069-A919-4BB6-99A0-24EFE77CFF24}" presName="circ2Tx" presStyleLbl="revTx" presStyleIdx="0" presStyleCnt="0">
        <dgm:presLayoutVars>
          <dgm:chMax val="0"/>
          <dgm:chPref val="0"/>
          <dgm:bulletEnabled val="1"/>
        </dgm:presLayoutVars>
      </dgm:prSet>
      <dgm:spPr/>
    </dgm:pt>
    <dgm:pt modelId="{B97E8AC0-AC38-4984-A259-5724EF60438B}" type="pres">
      <dgm:prSet presAssocID="{D54137A6-DA5B-4444-9242-AF15B160B18C}" presName="circ3" presStyleLbl="vennNode1" presStyleIdx="2" presStyleCnt="3"/>
      <dgm:spPr/>
    </dgm:pt>
    <dgm:pt modelId="{FD3863E5-725A-4D67-9393-62D7E0D013F9}" type="pres">
      <dgm:prSet presAssocID="{D54137A6-DA5B-4444-9242-AF15B160B18C}" presName="circ3Tx" presStyleLbl="revTx" presStyleIdx="0" presStyleCnt="0">
        <dgm:presLayoutVars>
          <dgm:chMax val="0"/>
          <dgm:chPref val="0"/>
          <dgm:bulletEnabled val="1"/>
        </dgm:presLayoutVars>
      </dgm:prSet>
      <dgm:spPr/>
    </dgm:pt>
  </dgm:ptLst>
  <dgm:cxnLst>
    <dgm:cxn modelId="{091F2F97-9A84-4FCB-8C32-BE42015F6089}" type="presOf" srcId="{4B6B76AC-6D63-485D-A261-2D6CAF36AC5D}" destId="{AE20F716-370C-4022-8019-E53E838B2132}" srcOrd="1" destOrd="0" presId="urn:microsoft.com/office/officeart/2005/8/layout/venn1"/>
    <dgm:cxn modelId="{D96DA692-B0B1-4EED-9C94-03E0793D5233}" type="presOf" srcId="{4B6B76AC-6D63-485D-A261-2D6CAF36AC5D}" destId="{3A87589B-2DDB-450B-86D7-F399C0734F52}" srcOrd="0" destOrd="0" presId="urn:microsoft.com/office/officeart/2005/8/layout/venn1"/>
    <dgm:cxn modelId="{51FAFC3F-E56A-43A7-99DD-585FA6CC22AE}" type="presOf" srcId="{9C065069-A919-4BB6-99A0-24EFE77CFF24}" destId="{F038B180-8ADE-4A5F-B433-DDA2AFB53D96}" srcOrd="1" destOrd="0" presId="urn:microsoft.com/office/officeart/2005/8/layout/venn1"/>
    <dgm:cxn modelId="{F68A8514-980D-45D3-BCCE-A4A59BC8E14C}" srcId="{310090B6-8846-48BF-BF11-F00AE17B4EF0}" destId="{D54137A6-DA5B-4444-9242-AF15B160B18C}" srcOrd="2" destOrd="0" parTransId="{B9605C58-6D73-4964-9953-43E5194E2CAE}" sibTransId="{5BBCB8A1-B2C2-480B-8EB3-565E819BAA34}"/>
    <dgm:cxn modelId="{8683EED1-4538-4262-9D5A-20EC43628EE5}" srcId="{310090B6-8846-48BF-BF11-F00AE17B4EF0}" destId="{9C065069-A919-4BB6-99A0-24EFE77CFF24}" srcOrd="1" destOrd="0" parTransId="{02FCE359-055A-45B8-9DD5-4EF88FC60D15}" sibTransId="{9C31AB44-45DD-43D8-8448-F5A2303EF445}"/>
    <dgm:cxn modelId="{1F169F6E-42B3-4E61-8186-21A4639A024D}" type="presOf" srcId="{310090B6-8846-48BF-BF11-F00AE17B4EF0}" destId="{61CA93F1-F25E-4A4D-AF71-A6AE7E1B0494}" srcOrd="0" destOrd="0" presId="urn:microsoft.com/office/officeart/2005/8/layout/venn1"/>
    <dgm:cxn modelId="{DCD35550-65E0-4672-9A60-F931DFFD388A}" type="presOf" srcId="{D54137A6-DA5B-4444-9242-AF15B160B18C}" destId="{FD3863E5-725A-4D67-9393-62D7E0D013F9}" srcOrd="1" destOrd="0" presId="urn:microsoft.com/office/officeart/2005/8/layout/venn1"/>
    <dgm:cxn modelId="{10D114CD-8C6D-49FC-9979-DAB5B439F353}" type="presOf" srcId="{9C065069-A919-4BB6-99A0-24EFE77CFF24}" destId="{47C69CD5-AA12-448E-AFB6-69840D192D51}" srcOrd="0" destOrd="0" presId="urn:microsoft.com/office/officeart/2005/8/layout/venn1"/>
    <dgm:cxn modelId="{C09E9A37-61C6-45C4-94B4-5C1C69D9D636}" type="presOf" srcId="{D54137A6-DA5B-4444-9242-AF15B160B18C}" destId="{B97E8AC0-AC38-4984-A259-5724EF60438B}" srcOrd="0" destOrd="0" presId="urn:microsoft.com/office/officeart/2005/8/layout/venn1"/>
    <dgm:cxn modelId="{5A733D99-96B6-495D-969B-18B618ED7A51}" srcId="{310090B6-8846-48BF-BF11-F00AE17B4EF0}" destId="{4B6B76AC-6D63-485D-A261-2D6CAF36AC5D}" srcOrd="0" destOrd="0" parTransId="{E2B6CD82-4569-478D-B168-9C51D0E4709A}" sibTransId="{DCB127A6-8111-4150-BB9C-5717F7C90660}"/>
    <dgm:cxn modelId="{14CDEDB2-74DB-4605-B51A-E7C7E9CD48E8}" type="presParOf" srcId="{61CA93F1-F25E-4A4D-AF71-A6AE7E1B0494}" destId="{3A87589B-2DDB-450B-86D7-F399C0734F52}" srcOrd="0" destOrd="0" presId="urn:microsoft.com/office/officeart/2005/8/layout/venn1"/>
    <dgm:cxn modelId="{7104D083-4BB1-40C9-A7B2-887D5562B63B}" type="presParOf" srcId="{61CA93F1-F25E-4A4D-AF71-A6AE7E1B0494}" destId="{AE20F716-370C-4022-8019-E53E838B2132}" srcOrd="1" destOrd="0" presId="urn:microsoft.com/office/officeart/2005/8/layout/venn1"/>
    <dgm:cxn modelId="{89892746-BEDE-46E3-BE43-07B726FD041E}" type="presParOf" srcId="{61CA93F1-F25E-4A4D-AF71-A6AE7E1B0494}" destId="{47C69CD5-AA12-448E-AFB6-69840D192D51}" srcOrd="2" destOrd="0" presId="urn:microsoft.com/office/officeart/2005/8/layout/venn1"/>
    <dgm:cxn modelId="{FB32803D-8BCD-4E8D-BE78-CC598E8344F9}" type="presParOf" srcId="{61CA93F1-F25E-4A4D-AF71-A6AE7E1B0494}" destId="{F038B180-8ADE-4A5F-B433-DDA2AFB53D96}" srcOrd="3" destOrd="0" presId="urn:microsoft.com/office/officeart/2005/8/layout/venn1"/>
    <dgm:cxn modelId="{B603BFFF-85EB-46D6-A9F8-EB7311374FD5}" type="presParOf" srcId="{61CA93F1-F25E-4A4D-AF71-A6AE7E1B0494}" destId="{B97E8AC0-AC38-4984-A259-5724EF60438B}" srcOrd="4" destOrd="0" presId="urn:microsoft.com/office/officeart/2005/8/layout/venn1"/>
    <dgm:cxn modelId="{9ACF8F65-9536-4D33-94F9-9023C3BBFA0C}" type="presParOf" srcId="{61CA93F1-F25E-4A4D-AF71-A6AE7E1B0494}" destId="{FD3863E5-725A-4D67-9393-62D7E0D013F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B8D31-D510-4917-995B-E8C89D4602A1}">
      <dsp:nvSpPr>
        <dsp:cNvPr id="0" name=""/>
        <dsp:cNvSpPr/>
      </dsp:nvSpPr>
      <dsp:spPr>
        <a:xfrm>
          <a:off x="-8949275" y="3740681"/>
          <a:ext cx="10654236" cy="10654236"/>
        </a:xfrm>
        <a:prstGeom prst="blockArc">
          <a:avLst>
            <a:gd name="adj1" fmla="val 18900000"/>
            <a:gd name="adj2" fmla="val 2700000"/>
            <a:gd name="adj3" fmla="val 203"/>
          </a:avLst>
        </a:pr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A5E1B-D8BF-4576-8370-8C539F9F5C7E}">
      <dsp:nvSpPr>
        <dsp:cNvPr id="0" name=""/>
        <dsp:cNvSpPr/>
      </dsp:nvSpPr>
      <dsp:spPr>
        <a:xfrm>
          <a:off x="1099188" y="5900110"/>
          <a:ext cx="5126905" cy="158384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177"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entury Gothic" panose="020B0502020202020204" pitchFamily="34" charset="0"/>
            </a:rPr>
            <a:t>Size</a:t>
          </a:r>
        </a:p>
      </dsp:txBody>
      <dsp:txXfrm>
        <a:off x="1099188" y="5900110"/>
        <a:ext cx="5126905" cy="1583844"/>
      </dsp:txXfrm>
    </dsp:sp>
    <dsp:sp modelId="{52EE4FC5-1C84-4F76-B93D-89D1C8BF321F}">
      <dsp:nvSpPr>
        <dsp:cNvPr id="0" name=""/>
        <dsp:cNvSpPr/>
      </dsp:nvSpPr>
      <dsp:spPr>
        <a:xfrm>
          <a:off x="109285" y="5702129"/>
          <a:ext cx="1979805" cy="1979805"/>
        </a:xfrm>
        <a:prstGeom prst="ellipse">
          <a:avLst/>
        </a:prstGeom>
        <a:blipFill rotWithShape="0">
          <a:blip xmlns:r="http://schemas.openxmlformats.org/officeDocument/2006/relationships" r:embed="rId1"/>
          <a:stretch>
            <a:fillRect/>
          </a:stretch>
        </a:blip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51B37-F972-46CD-9BCC-9155B15A4D31}">
      <dsp:nvSpPr>
        <dsp:cNvPr id="0" name=""/>
        <dsp:cNvSpPr/>
      </dsp:nvSpPr>
      <dsp:spPr>
        <a:xfrm>
          <a:off x="1674915" y="8275877"/>
          <a:ext cx="4551177" cy="158384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177"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entury Gothic" panose="020B0502020202020204" pitchFamily="34" charset="0"/>
            </a:rPr>
            <a:t>Culture</a:t>
          </a:r>
        </a:p>
      </dsp:txBody>
      <dsp:txXfrm>
        <a:off x="1674915" y="8275877"/>
        <a:ext cx="4551177" cy="1583844"/>
      </dsp:txXfrm>
    </dsp:sp>
    <dsp:sp modelId="{2C2870C3-00A1-4398-9B17-0D9FC56AE84F}">
      <dsp:nvSpPr>
        <dsp:cNvPr id="0" name=""/>
        <dsp:cNvSpPr/>
      </dsp:nvSpPr>
      <dsp:spPr>
        <a:xfrm>
          <a:off x="685012" y="8077897"/>
          <a:ext cx="1979805" cy="1979805"/>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17403-3CAD-4856-87CC-6CEED82E525B}">
      <dsp:nvSpPr>
        <dsp:cNvPr id="0" name=""/>
        <dsp:cNvSpPr/>
      </dsp:nvSpPr>
      <dsp:spPr>
        <a:xfrm>
          <a:off x="1099188" y="10651644"/>
          <a:ext cx="5126905" cy="158384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177"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entury Gothic" panose="020B0502020202020204" pitchFamily="34" charset="0"/>
            </a:rPr>
            <a:t>Developmental Level</a:t>
          </a:r>
        </a:p>
      </dsp:txBody>
      <dsp:txXfrm>
        <a:off x="1099188" y="10651644"/>
        <a:ext cx="5126905" cy="1583844"/>
      </dsp:txXfrm>
    </dsp:sp>
    <dsp:sp modelId="{DF6DB491-F398-4589-B6BF-DE7697EB236C}">
      <dsp:nvSpPr>
        <dsp:cNvPr id="0" name=""/>
        <dsp:cNvSpPr/>
      </dsp:nvSpPr>
      <dsp:spPr>
        <a:xfrm>
          <a:off x="109285" y="10453664"/>
          <a:ext cx="1979805" cy="1979805"/>
        </a:xfrm>
        <a:prstGeom prst="ellipse">
          <a:avLst/>
        </a:prstGeom>
        <a:blipFill rotWithShape="0">
          <a:blip xmlns:r="http://schemas.openxmlformats.org/officeDocument/2006/relationships" r:embed="rId3"/>
          <a:stretch>
            <a:fillRect/>
          </a:stretch>
        </a:blip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5AB89-F858-4984-9EDF-6B94A445579C}">
      <dsp:nvSpPr>
        <dsp:cNvPr id="0" name=""/>
        <dsp:cNvSpPr/>
      </dsp:nvSpPr>
      <dsp:spPr>
        <a:xfrm>
          <a:off x="2626034" y="1184623"/>
          <a:ext cx="4544567" cy="4545259"/>
        </a:xfrm>
        <a:prstGeom prst="circularArrow">
          <a:avLst>
            <a:gd name="adj1" fmla="val 10980"/>
            <a:gd name="adj2" fmla="val 1142322"/>
            <a:gd name="adj3" fmla="val 4500000"/>
            <a:gd name="adj4" fmla="val 10800000"/>
            <a:gd name="adj5" fmla="val 12500"/>
          </a:avLst>
        </a:prstGeom>
        <a:solidFill>
          <a:srgbClr val="00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7C8CF-D3F2-40FC-8D65-FC0BAB1641D8}">
      <dsp:nvSpPr>
        <dsp:cNvPr id="0" name=""/>
        <dsp:cNvSpPr/>
      </dsp:nvSpPr>
      <dsp:spPr>
        <a:xfrm>
          <a:off x="3630533" y="2825600"/>
          <a:ext cx="2525328" cy="126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entury Gothic" panose="020B0502020202020204" pitchFamily="34" charset="0"/>
            </a:rPr>
            <a:t>Data</a:t>
          </a:r>
        </a:p>
      </dsp:txBody>
      <dsp:txXfrm>
        <a:off x="3630533" y="2825600"/>
        <a:ext cx="2525328" cy="1262362"/>
      </dsp:txXfrm>
    </dsp:sp>
    <dsp:sp modelId="{2F35BEB2-67E1-44B8-B0F9-74B563571D42}">
      <dsp:nvSpPr>
        <dsp:cNvPr id="0" name=""/>
        <dsp:cNvSpPr/>
      </dsp:nvSpPr>
      <dsp:spPr>
        <a:xfrm>
          <a:off x="1363797" y="3796212"/>
          <a:ext cx="4544567" cy="4545259"/>
        </a:xfrm>
        <a:prstGeom prst="leftCircularArrow">
          <a:avLst>
            <a:gd name="adj1" fmla="val 10980"/>
            <a:gd name="adj2" fmla="val 1142322"/>
            <a:gd name="adj3" fmla="val 6300000"/>
            <a:gd name="adj4" fmla="val 18900000"/>
            <a:gd name="adj5" fmla="val 12500"/>
          </a:avLst>
        </a:prstGeom>
        <a:solidFill>
          <a:srgbClr val="00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0A61F0-1CE7-482F-828A-64BA5540DA27}">
      <dsp:nvSpPr>
        <dsp:cNvPr id="0" name=""/>
        <dsp:cNvSpPr/>
      </dsp:nvSpPr>
      <dsp:spPr>
        <a:xfrm>
          <a:off x="2373416" y="5452295"/>
          <a:ext cx="2525328" cy="126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entury Gothic" panose="020B0502020202020204" pitchFamily="34" charset="0"/>
            </a:rPr>
            <a:t>Leadership</a:t>
          </a:r>
        </a:p>
      </dsp:txBody>
      <dsp:txXfrm>
        <a:off x="2373416" y="5452295"/>
        <a:ext cx="2525328" cy="1262362"/>
      </dsp:txXfrm>
    </dsp:sp>
    <dsp:sp modelId="{EA045365-9364-41CA-BFD9-8736DC8DBBF3}">
      <dsp:nvSpPr>
        <dsp:cNvPr id="0" name=""/>
        <dsp:cNvSpPr/>
      </dsp:nvSpPr>
      <dsp:spPr>
        <a:xfrm>
          <a:off x="2949488" y="6720323"/>
          <a:ext cx="3904488" cy="3906052"/>
        </a:xfrm>
        <a:prstGeom prst="blockArc">
          <a:avLst>
            <a:gd name="adj1" fmla="val 13500000"/>
            <a:gd name="adj2" fmla="val 10800000"/>
            <a:gd name="adj3" fmla="val 12740"/>
          </a:avLst>
        </a:prstGeom>
        <a:solidFill>
          <a:srgbClr val="00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F8F50-C6E5-4C0F-974A-9D5A1615B8D1}">
      <dsp:nvSpPr>
        <dsp:cNvPr id="0" name=""/>
        <dsp:cNvSpPr/>
      </dsp:nvSpPr>
      <dsp:spPr>
        <a:xfrm>
          <a:off x="3636507" y="8082768"/>
          <a:ext cx="2525328" cy="126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entury Gothic" panose="020B0502020202020204" pitchFamily="34" charset="0"/>
            </a:rPr>
            <a:t>Communi-cation</a:t>
          </a:r>
        </a:p>
      </dsp:txBody>
      <dsp:txXfrm>
        <a:off x="3636507" y="8082768"/>
        <a:ext cx="2525328" cy="1262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6D942-E2DA-410C-9467-0A283D10F679}">
      <dsp:nvSpPr>
        <dsp:cNvPr id="0" name=""/>
        <dsp:cNvSpPr/>
      </dsp:nvSpPr>
      <dsp:spPr>
        <a:xfrm>
          <a:off x="1844957" y="201871"/>
          <a:ext cx="5222613" cy="52226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latin typeface="Century Gothic" panose="020B0502020202020204" pitchFamily="34" charset="0"/>
            </a:rPr>
            <a:t>DATA</a:t>
          </a:r>
        </a:p>
      </dsp:txBody>
      <dsp:txXfrm>
        <a:off x="2541306" y="1115828"/>
        <a:ext cx="3829916" cy="2350176"/>
      </dsp:txXfrm>
    </dsp:sp>
    <dsp:sp modelId="{4858D3D5-E06B-4279-9EB8-CAFDA27C72FD}">
      <dsp:nvSpPr>
        <dsp:cNvPr id="0" name=""/>
        <dsp:cNvSpPr/>
      </dsp:nvSpPr>
      <dsp:spPr>
        <a:xfrm>
          <a:off x="3768986" y="3516559"/>
          <a:ext cx="5222613" cy="5222613"/>
        </a:xfrm>
        <a:prstGeom prst="ellipse">
          <a:avLst/>
        </a:prstGeom>
        <a:solidFill>
          <a:srgbClr val="FFC00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entury Gothic" panose="020B0502020202020204" pitchFamily="34" charset="0"/>
            </a:rPr>
            <a:t>SYSTEMS</a:t>
          </a:r>
        </a:p>
      </dsp:txBody>
      <dsp:txXfrm>
        <a:off x="5366235" y="4865735"/>
        <a:ext cx="3133568" cy="2872437"/>
      </dsp:txXfrm>
    </dsp:sp>
    <dsp:sp modelId="{C29CE682-7A50-4197-9CCF-6751D8CBC833}">
      <dsp:nvSpPr>
        <dsp:cNvPr id="0" name=""/>
        <dsp:cNvSpPr/>
      </dsp:nvSpPr>
      <dsp:spPr>
        <a:xfrm>
          <a:off x="0" y="3516559"/>
          <a:ext cx="5222613" cy="5222613"/>
        </a:xfrm>
        <a:prstGeom prst="ellipse">
          <a:avLst/>
        </a:prstGeom>
        <a:solidFill>
          <a:srgbClr val="00FF0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entury Gothic" panose="020B0502020202020204" pitchFamily="34" charset="0"/>
            </a:rPr>
            <a:t>PRACTICES</a:t>
          </a:r>
        </a:p>
      </dsp:txBody>
      <dsp:txXfrm>
        <a:off x="491796" y="4865735"/>
        <a:ext cx="3133568" cy="2872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304E-7301-4727-AB9C-F0B49C8F285E}">
      <dsp:nvSpPr>
        <dsp:cNvPr id="0" name=""/>
        <dsp:cNvSpPr/>
      </dsp:nvSpPr>
      <dsp:spPr>
        <a:xfrm>
          <a:off x="1938519" y="0"/>
          <a:ext cx="5827276" cy="8269906"/>
        </a:xfrm>
        <a:prstGeom prst="roundRect">
          <a:avLst>
            <a:gd name="adj" fmla="val 10000"/>
          </a:avLst>
        </a:prstGeom>
        <a:solidFill>
          <a:schemeClr val="bg1"/>
        </a:solidFill>
        <a:ln>
          <a:solidFill>
            <a:schemeClr val="tx1"/>
          </a:solidFill>
        </a:ln>
        <a:effectLst/>
      </dsp:spPr>
      <dsp:style>
        <a:lnRef idx="0">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Century Gothic" panose="020B0502020202020204" pitchFamily="34" charset="0"/>
            </a:rPr>
            <a:t>SCHOOL ENGAGEMENT &amp; SUCCESS</a:t>
          </a:r>
        </a:p>
      </dsp:txBody>
      <dsp:txXfrm>
        <a:off x="1938519" y="0"/>
        <a:ext cx="5827276" cy="2480971"/>
      </dsp:txXfrm>
    </dsp:sp>
    <dsp:sp modelId="{EA965594-BC7C-42FE-B810-C1891982BBC7}">
      <dsp:nvSpPr>
        <dsp:cNvPr id="0" name=""/>
        <dsp:cNvSpPr/>
      </dsp:nvSpPr>
      <dsp:spPr>
        <a:xfrm>
          <a:off x="2590817" y="2481173"/>
          <a:ext cx="4522680" cy="1204749"/>
        </a:xfrm>
        <a:prstGeom prst="roundRect">
          <a:avLst>
            <a:gd name="adj" fmla="val 10000"/>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entury Gothic" panose="020B0502020202020204" pitchFamily="34" charset="0"/>
            </a:rPr>
            <a:t>Social Behavior</a:t>
          </a:r>
        </a:p>
      </dsp:txBody>
      <dsp:txXfrm>
        <a:off x="2626103" y="2516459"/>
        <a:ext cx="4452108" cy="1134177"/>
      </dsp:txXfrm>
    </dsp:sp>
    <dsp:sp modelId="{98B8C2E4-109E-4CB0-A836-677D0990C71B}">
      <dsp:nvSpPr>
        <dsp:cNvPr id="0" name=""/>
        <dsp:cNvSpPr/>
      </dsp:nvSpPr>
      <dsp:spPr>
        <a:xfrm>
          <a:off x="2590817" y="3871268"/>
          <a:ext cx="4522680" cy="1204749"/>
        </a:xfrm>
        <a:prstGeom prst="roundRect">
          <a:avLst>
            <a:gd name="adj" fmla="val 10000"/>
          </a:avLst>
        </a:prstGeom>
        <a:gradFill rotWithShape="0">
          <a:gsLst>
            <a:gs pos="0">
              <a:schemeClr val="accent5">
                <a:hueOff val="3566794"/>
                <a:satOff val="-4175"/>
                <a:lumOff val="4379"/>
                <a:alphaOff val="0"/>
                <a:satMod val="103000"/>
                <a:lumMod val="118000"/>
              </a:schemeClr>
            </a:gs>
            <a:gs pos="50000">
              <a:schemeClr val="accent5">
                <a:hueOff val="3566794"/>
                <a:satOff val="-4175"/>
                <a:lumOff val="4379"/>
                <a:alphaOff val="0"/>
                <a:satMod val="89000"/>
                <a:lumMod val="91000"/>
              </a:schemeClr>
            </a:gs>
            <a:gs pos="100000">
              <a:schemeClr val="accent5">
                <a:hueOff val="3566794"/>
                <a:satOff val="-4175"/>
                <a:lumOff val="4379"/>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entury Gothic" panose="020B0502020202020204" pitchFamily="34" charset="0"/>
            </a:rPr>
            <a:t>Academic Success</a:t>
          </a:r>
        </a:p>
      </dsp:txBody>
      <dsp:txXfrm>
        <a:off x="2626103" y="3906554"/>
        <a:ext cx="4452108" cy="1134177"/>
      </dsp:txXfrm>
    </dsp:sp>
    <dsp:sp modelId="{650FCCC1-CA18-4E39-A08F-ACB33C8E0394}">
      <dsp:nvSpPr>
        <dsp:cNvPr id="0" name=""/>
        <dsp:cNvSpPr/>
      </dsp:nvSpPr>
      <dsp:spPr>
        <a:xfrm>
          <a:off x="2590817" y="5261364"/>
          <a:ext cx="4522680" cy="1204749"/>
        </a:xfrm>
        <a:prstGeom prst="roundRect">
          <a:avLst>
            <a:gd name="adj" fmla="val 10000"/>
          </a:avLst>
        </a:prstGeom>
        <a:gradFill rotWithShape="0">
          <a:gsLst>
            <a:gs pos="0">
              <a:schemeClr val="accent5">
                <a:hueOff val="7133587"/>
                <a:satOff val="-8351"/>
                <a:lumOff val="8758"/>
                <a:alphaOff val="0"/>
                <a:satMod val="103000"/>
                <a:lumMod val="118000"/>
              </a:schemeClr>
            </a:gs>
            <a:gs pos="50000">
              <a:schemeClr val="accent5">
                <a:hueOff val="7133587"/>
                <a:satOff val="-8351"/>
                <a:lumOff val="8758"/>
                <a:alphaOff val="0"/>
                <a:satMod val="89000"/>
                <a:lumMod val="91000"/>
              </a:schemeClr>
            </a:gs>
            <a:gs pos="100000">
              <a:schemeClr val="accent5">
                <a:hueOff val="7133587"/>
                <a:satOff val="-8351"/>
                <a:lumOff val="8758"/>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entury Gothic" panose="020B0502020202020204" pitchFamily="34" charset="0"/>
            </a:rPr>
            <a:t>Personalization/ School Belonging</a:t>
          </a:r>
        </a:p>
      </dsp:txBody>
      <dsp:txXfrm>
        <a:off x="2626103" y="5296650"/>
        <a:ext cx="4452108" cy="1134177"/>
      </dsp:txXfrm>
    </dsp:sp>
    <dsp:sp modelId="{F3E783F5-6170-4C5B-8E3C-2940B400BA72}">
      <dsp:nvSpPr>
        <dsp:cNvPr id="0" name=""/>
        <dsp:cNvSpPr/>
      </dsp:nvSpPr>
      <dsp:spPr>
        <a:xfrm>
          <a:off x="2590817" y="6651459"/>
          <a:ext cx="4522680" cy="1204749"/>
        </a:xfrm>
        <a:prstGeom prst="roundRect">
          <a:avLst>
            <a:gd name="adj" fmla="val 10000"/>
          </a:avLst>
        </a:prstGeom>
        <a:gradFill rotWithShape="0">
          <a:gsLst>
            <a:gs pos="0">
              <a:schemeClr val="accent5">
                <a:hueOff val="10700381"/>
                <a:satOff val="-12526"/>
                <a:lumOff val="13137"/>
                <a:alphaOff val="0"/>
                <a:satMod val="103000"/>
                <a:lumMod val="118000"/>
              </a:schemeClr>
            </a:gs>
            <a:gs pos="50000">
              <a:schemeClr val="accent5">
                <a:hueOff val="10700381"/>
                <a:satOff val="-12526"/>
                <a:lumOff val="13137"/>
                <a:alphaOff val="0"/>
                <a:satMod val="89000"/>
                <a:lumMod val="91000"/>
              </a:schemeClr>
            </a:gs>
            <a:gs pos="100000">
              <a:schemeClr val="accent5">
                <a:hueOff val="10700381"/>
                <a:satOff val="-12526"/>
                <a:lumOff val="13137"/>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entury Gothic" panose="020B0502020202020204" pitchFamily="34" charset="0"/>
            </a:rPr>
            <a:t>Freshman Support</a:t>
          </a:r>
        </a:p>
      </dsp:txBody>
      <dsp:txXfrm>
        <a:off x="2626103" y="6686745"/>
        <a:ext cx="4452108" cy="1134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B8D31-D510-4917-995B-E8C89D4602A1}">
      <dsp:nvSpPr>
        <dsp:cNvPr id="0" name=""/>
        <dsp:cNvSpPr/>
      </dsp:nvSpPr>
      <dsp:spPr>
        <a:xfrm>
          <a:off x="-3917501" y="-601511"/>
          <a:ext cx="4668785" cy="4668785"/>
        </a:xfrm>
        <a:prstGeom prst="blockArc">
          <a:avLst>
            <a:gd name="adj1" fmla="val 18900000"/>
            <a:gd name="adj2" fmla="val 2700000"/>
            <a:gd name="adj3" fmla="val 463"/>
          </a:avLst>
        </a:pr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A5E1B-D8BF-4576-8370-8C539F9F5C7E}">
      <dsp:nvSpPr>
        <dsp:cNvPr id="0" name=""/>
        <dsp:cNvSpPr/>
      </dsp:nvSpPr>
      <dsp:spPr>
        <a:xfrm>
          <a:off x="493205" y="349903"/>
          <a:ext cx="5501703" cy="6931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19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entury Gothic" panose="020B0502020202020204" pitchFamily="34" charset="0"/>
            </a:rPr>
            <a:t>Size</a:t>
          </a:r>
        </a:p>
      </dsp:txBody>
      <dsp:txXfrm>
        <a:off x="493205" y="349903"/>
        <a:ext cx="5501703" cy="693152"/>
      </dsp:txXfrm>
    </dsp:sp>
    <dsp:sp modelId="{52EE4FC5-1C84-4F76-B93D-89D1C8BF321F}">
      <dsp:nvSpPr>
        <dsp:cNvPr id="0" name=""/>
        <dsp:cNvSpPr/>
      </dsp:nvSpPr>
      <dsp:spPr>
        <a:xfrm>
          <a:off x="49917" y="259932"/>
          <a:ext cx="866440" cy="866440"/>
        </a:xfrm>
        <a:prstGeom prst="ellipse">
          <a:avLst/>
        </a:prstGeom>
        <a:blipFill rotWithShape="0">
          <a:blip xmlns:r="http://schemas.openxmlformats.org/officeDocument/2006/relationships" r:embed="rId1"/>
          <a:stretch>
            <a:fillRect/>
          </a:stretch>
        </a:blip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51B37-F972-46CD-9BCC-9155B15A4D31}">
      <dsp:nvSpPr>
        <dsp:cNvPr id="0" name=""/>
        <dsp:cNvSpPr/>
      </dsp:nvSpPr>
      <dsp:spPr>
        <a:xfrm>
          <a:off x="735098" y="1386305"/>
          <a:ext cx="5249742" cy="6931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19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entury Gothic" panose="020B0502020202020204" pitchFamily="34" charset="0"/>
            </a:rPr>
            <a:t>Culture</a:t>
          </a:r>
        </a:p>
      </dsp:txBody>
      <dsp:txXfrm>
        <a:off x="735098" y="1386305"/>
        <a:ext cx="5249742" cy="693152"/>
      </dsp:txXfrm>
    </dsp:sp>
    <dsp:sp modelId="{2C2870C3-00A1-4398-9B17-0D9FC56AE84F}">
      <dsp:nvSpPr>
        <dsp:cNvPr id="0" name=""/>
        <dsp:cNvSpPr/>
      </dsp:nvSpPr>
      <dsp:spPr>
        <a:xfrm>
          <a:off x="301877" y="1299661"/>
          <a:ext cx="866440" cy="866440"/>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17403-3CAD-4856-87CC-6CEED82E525B}">
      <dsp:nvSpPr>
        <dsp:cNvPr id="0" name=""/>
        <dsp:cNvSpPr/>
      </dsp:nvSpPr>
      <dsp:spPr>
        <a:xfrm>
          <a:off x="483137" y="2426034"/>
          <a:ext cx="5501703" cy="6931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19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entury Gothic" panose="020B0502020202020204" pitchFamily="34" charset="0"/>
            </a:rPr>
            <a:t>Developmental Level</a:t>
          </a:r>
        </a:p>
      </dsp:txBody>
      <dsp:txXfrm>
        <a:off x="483137" y="2426034"/>
        <a:ext cx="5501703" cy="693152"/>
      </dsp:txXfrm>
    </dsp:sp>
    <dsp:sp modelId="{DF6DB491-F398-4589-B6BF-DE7697EB236C}">
      <dsp:nvSpPr>
        <dsp:cNvPr id="0" name=""/>
        <dsp:cNvSpPr/>
      </dsp:nvSpPr>
      <dsp:spPr>
        <a:xfrm>
          <a:off x="49917" y="2339390"/>
          <a:ext cx="866440" cy="866440"/>
        </a:xfrm>
        <a:prstGeom prst="ellipse">
          <a:avLst/>
        </a:prstGeom>
        <a:blipFill rotWithShape="0">
          <a:blip xmlns:r="http://schemas.openxmlformats.org/officeDocument/2006/relationships" r:embed="rId3"/>
          <a:stretch>
            <a:fillRect/>
          </a:stretch>
        </a:blip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5AB89-F858-4984-9EDF-6B94A445579C}">
      <dsp:nvSpPr>
        <dsp:cNvPr id="0" name=""/>
        <dsp:cNvSpPr/>
      </dsp:nvSpPr>
      <dsp:spPr>
        <a:xfrm>
          <a:off x="2416343" y="0"/>
          <a:ext cx="2420688" cy="2421056"/>
        </a:xfrm>
        <a:prstGeom prst="circularArrow">
          <a:avLst>
            <a:gd name="adj1" fmla="val 10980"/>
            <a:gd name="adj2" fmla="val 1142322"/>
            <a:gd name="adj3" fmla="val 4500000"/>
            <a:gd name="adj4" fmla="val 10800000"/>
            <a:gd name="adj5" fmla="val 12500"/>
          </a:avLst>
        </a:prstGeom>
        <a:solidFill>
          <a:srgbClr val="00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7C8CF-D3F2-40FC-8D65-FC0BAB1641D8}">
      <dsp:nvSpPr>
        <dsp:cNvPr id="0" name=""/>
        <dsp:cNvSpPr/>
      </dsp:nvSpPr>
      <dsp:spPr>
        <a:xfrm>
          <a:off x="2937476" y="874074"/>
          <a:ext cx="1345129" cy="6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entury Gothic" panose="020B0502020202020204" pitchFamily="34" charset="0"/>
            </a:rPr>
            <a:t>Data</a:t>
          </a:r>
        </a:p>
      </dsp:txBody>
      <dsp:txXfrm>
        <a:off x="2937476" y="874074"/>
        <a:ext cx="1345129" cy="672404"/>
      </dsp:txXfrm>
    </dsp:sp>
    <dsp:sp modelId="{2F35BEB2-67E1-44B8-B0F9-74B563571D42}">
      <dsp:nvSpPr>
        <dsp:cNvPr id="0" name=""/>
        <dsp:cNvSpPr/>
      </dsp:nvSpPr>
      <dsp:spPr>
        <a:xfrm>
          <a:off x="1730086" y="1391076"/>
          <a:ext cx="2420688" cy="2421056"/>
        </a:xfrm>
        <a:prstGeom prst="leftCircularArrow">
          <a:avLst>
            <a:gd name="adj1" fmla="val 10980"/>
            <a:gd name="adj2" fmla="val 1142322"/>
            <a:gd name="adj3" fmla="val 6300000"/>
            <a:gd name="adj4" fmla="val 18900000"/>
            <a:gd name="adj5" fmla="val 12500"/>
          </a:avLst>
        </a:prstGeom>
        <a:solidFill>
          <a:srgbClr val="00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0A61F0-1CE7-482F-828A-64BA5540DA27}">
      <dsp:nvSpPr>
        <dsp:cNvPr id="0" name=""/>
        <dsp:cNvSpPr/>
      </dsp:nvSpPr>
      <dsp:spPr>
        <a:xfrm>
          <a:off x="2267866" y="2273198"/>
          <a:ext cx="1345129" cy="6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entury Gothic" panose="020B0502020202020204" pitchFamily="34" charset="0"/>
            </a:rPr>
            <a:t>Leadership</a:t>
          </a:r>
        </a:p>
      </dsp:txBody>
      <dsp:txXfrm>
        <a:off x="2267866" y="2273198"/>
        <a:ext cx="1345129" cy="672404"/>
      </dsp:txXfrm>
    </dsp:sp>
    <dsp:sp modelId="{EA045365-9364-41CA-BFD9-8736DC8DBBF3}">
      <dsp:nvSpPr>
        <dsp:cNvPr id="0" name=""/>
        <dsp:cNvSpPr/>
      </dsp:nvSpPr>
      <dsp:spPr>
        <a:xfrm>
          <a:off x="2574713" y="2948619"/>
          <a:ext cx="2079746" cy="2080580"/>
        </a:xfrm>
        <a:prstGeom prst="blockArc">
          <a:avLst>
            <a:gd name="adj1" fmla="val 13500000"/>
            <a:gd name="adj2" fmla="val 10800000"/>
            <a:gd name="adj3" fmla="val 12740"/>
          </a:avLst>
        </a:prstGeom>
        <a:solidFill>
          <a:srgbClr val="00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F8F50-C6E5-4C0F-974A-9D5A1615B8D1}">
      <dsp:nvSpPr>
        <dsp:cNvPr id="0" name=""/>
        <dsp:cNvSpPr/>
      </dsp:nvSpPr>
      <dsp:spPr>
        <a:xfrm>
          <a:off x="2940658" y="3674333"/>
          <a:ext cx="1345129" cy="6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entury Gothic" panose="020B0502020202020204" pitchFamily="34" charset="0"/>
            </a:rPr>
            <a:t>Communi-cation</a:t>
          </a:r>
        </a:p>
      </dsp:txBody>
      <dsp:txXfrm>
        <a:off x="2940658" y="3674333"/>
        <a:ext cx="1345129" cy="6724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304E-7301-4727-AB9C-F0B49C8F285E}">
      <dsp:nvSpPr>
        <dsp:cNvPr id="0" name=""/>
        <dsp:cNvSpPr/>
      </dsp:nvSpPr>
      <dsp:spPr>
        <a:xfrm>
          <a:off x="1552602" y="0"/>
          <a:ext cx="4667194" cy="4876800"/>
        </a:xfrm>
        <a:prstGeom prst="roundRect">
          <a:avLst>
            <a:gd name="adj" fmla="val 10000"/>
          </a:avLst>
        </a:prstGeom>
        <a:solidFill>
          <a:schemeClr val="bg1"/>
        </a:solidFill>
        <a:ln>
          <a:solidFill>
            <a:schemeClr val="tx1"/>
          </a:solidFill>
        </a:ln>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Century Gothic" panose="020B0502020202020204" pitchFamily="34" charset="0"/>
            </a:rPr>
            <a:t>SCHOOL ENGAGEMENT &amp; SUCCESS</a:t>
          </a:r>
        </a:p>
      </dsp:txBody>
      <dsp:txXfrm>
        <a:off x="1552602" y="0"/>
        <a:ext cx="4667194" cy="1463040"/>
      </dsp:txXfrm>
    </dsp:sp>
    <dsp:sp modelId="{EA965594-BC7C-42FE-B810-C1891982BBC7}">
      <dsp:nvSpPr>
        <dsp:cNvPr id="0" name=""/>
        <dsp:cNvSpPr/>
      </dsp:nvSpPr>
      <dsp:spPr>
        <a:xfrm>
          <a:off x="2112065" y="1450949"/>
          <a:ext cx="3622314" cy="710445"/>
        </a:xfrm>
        <a:prstGeom prst="roundRect">
          <a:avLst>
            <a:gd name="adj" fmla="val 10000"/>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Century Gothic" panose="020B0502020202020204" pitchFamily="34" charset="0"/>
            </a:rPr>
            <a:t>Social Behavior</a:t>
          </a:r>
        </a:p>
      </dsp:txBody>
      <dsp:txXfrm>
        <a:off x="2132873" y="1471757"/>
        <a:ext cx="3580698" cy="668829"/>
      </dsp:txXfrm>
    </dsp:sp>
    <dsp:sp modelId="{98B8C2E4-109E-4CB0-A836-677D0990C71B}">
      <dsp:nvSpPr>
        <dsp:cNvPr id="0" name=""/>
        <dsp:cNvSpPr/>
      </dsp:nvSpPr>
      <dsp:spPr>
        <a:xfrm>
          <a:off x="2075042" y="2282904"/>
          <a:ext cx="3622314" cy="710445"/>
        </a:xfrm>
        <a:prstGeom prst="roundRect">
          <a:avLst>
            <a:gd name="adj" fmla="val 10000"/>
          </a:avLst>
        </a:prstGeom>
        <a:gradFill rotWithShape="0">
          <a:gsLst>
            <a:gs pos="0">
              <a:schemeClr val="accent5">
                <a:hueOff val="3566794"/>
                <a:satOff val="-4175"/>
                <a:lumOff val="4379"/>
                <a:alphaOff val="0"/>
                <a:satMod val="103000"/>
                <a:lumMod val="118000"/>
              </a:schemeClr>
            </a:gs>
            <a:gs pos="50000">
              <a:schemeClr val="accent5">
                <a:hueOff val="3566794"/>
                <a:satOff val="-4175"/>
                <a:lumOff val="4379"/>
                <a:alphaOff val="0"/>
                <a:satMod val="89000"/>
                <a:lumMod val="91000"/>
              </a:schemeClr>
            </a:gs>
            <a:gs pos="100000">
              <a:schemeClr val="accent5">
                <a:hueOff val="3566794"/>
                <a:satOff val="-4175"/>
                <a:lumOff val="4379"/>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Century Gothic" panose="020B0502020202020204" pitchFamily="34" charset="0"/>
            </a:rPr>
            <a:t>Academic Success</a:t>
          </a:r>
        </a:p>
      </dsp:txBody>
      <dsp:txXfrm>
        <a:off x="2095850" y="2303712"/>
        <a:ext cx="3580698" cy="668829"/>
      </dsp:txXfrm>
    </dsp:sp>
    <dsp:sp modelId="{650FCCC1-CA18-4E39-A08F-ACB33C8E0394}">
      <dsp:nvSpPr>
        <dsp:cNvPr id="0" name=""/>
        <dsp:cNvSpPr/>
      </dsp:nvSpPr>
      <dsp:spPr>
        <a:xfrm>
          <a:off x="2075042" y="3102649"/>
          <a:ext cx="3622314" cy="710445"/>
        </a:xfrm>
        <a:prstGeom prst="roundRect">
          <a:avLst>
            <a:gd name="adj" fmla="val 10000"/>
          </a:avLst>
        </a:prstGeom>
        <a:gradFill rotWithShape="0">
          <a:gsLst>
            <a:gs pos="0">
              <a:schemeClr val="accent5">
                <a:hueOff val="7133587"/>
                <a:satOff val="-8351"/>
                <a:lumOff val="8758"/>
                <a:alphaOff val="0"/>
                <a:satMod val="103000"/>
                <a:lumMod val="118000"/>
              </a:schemeClr>
            </a:gs>
            <a:gs pos="50000">
              <a:schemeClr val="accent5">
                <a:hueOff val="7133587"/>
                <a:satOff val="-8351"/>
                <a:lumOff val="8758"/>
                <a:alphaOff val="0"/>
                <a:satMod val="89000"/>
                <a:lumMod val="91000"/>
              </a:schemeClr>
            </a:gs>
            <a:gs pos="100000">
              <a:schemeClr val="accent5">
                <a:hueOff val="7133587"/>
                <a:satOff val="-8351"/>
                <a:lumOff val="8758"/>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Century Gothic" panose="020B0502020202020204" pitchFamily="34" charset="0"/>
            </a:rPr>
            <a:t>Personalization/ </a:t>
          </a:r>
          <a:r>
            <a:rPr lang="en-US" sz="3000" b="1" kern="1200" dirty="0">
              <a:latin typeface="Century Gothic" panose="020B0502020202020204" pitchFamily="34" charset="0"/>
            </a:rPr>
            <a:t>School Belonging</a:t>
          </a:r>
        </a:p>
      </dsp:txBody>
      <dsp:txXfrm>
        <a:off x="2095850" y="3123457"/>
        <a:ext cx="3580698" cy="668829"/>
      </dsp:txXfrm>
    </dsp:sp>
    <dsp:sp modelId="{F3E783F5-6170-4C5B-8E3C-2940B400BA72}">
      <dsp:nvSpPr>
        <dsp:cNvPr id="0" name=""/>
        <dsp:cNvSpPr/>
      </dsp:nvSpPr>
      <dsp:spPr>
        <a:xfrm>
          <a:off x="2075042" y="3922395"/>
          <a:ext cx="3622314" cy="710445"/>
        </a:xfrm>
        <a:prstGeom prst="roundRect">
          <a:avLst>
            <a:gd name="adj" fmla="val 10000"/>
          </a:avLst>
        </a:prstGeom>
        <a:gradFill rotWithShape="0">
          <a:gsLst>
            <a:gs pos="0">
              <a:schemeClr val="accent5">
                <a:hueOff val="10700381"/>
                <a:satOff val="-12526"/>
                <a:lumOff val="13137"/>
                <a:alphaOff val="0"/>
                <a:satMod val="103000"/>
                <a:lumMod val="118000"/>
              </a:schemeClr>
            </a:gs>
            <a:gs pos="50000">
              <a:schemeClr val="accent5">
                <a:hueOff val="10700381"/>
                <a:satOff val="-12526"/>
                <a:lumOff val="13137"/>
                <a:alphaOff val="0"/>
                <a:satMod val="89000"/>
                <a:lumMod val="91000"/>
              </a:schemeClr>
            </a:gs>
            <a:gs pos="100000">
              <a:schemeClr val="accent5">
                <a:hueOff val="10700381"/>
                <a:satOff val="-12526"/>
                <a:lumOff val="13137"/>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Century Gothic" panose="020B0502020202020204" pitchFamily="34" charset="0"/>
            </a:rPr>
            <a:t>Freshman Support</a:t>
          </a:r>
        </a:p>
      </dsp:txBody>
      <dsp:txXfrm>
        <a:off x="2095850" y="3943203"/>
        <a:ext cx="3580698" cy="6688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6D942-E2DA-410C-9467-0A283D10F679}">
      <dsp:nvSpPr>
        <dsp:cNvPr id="0" name=""/>
        <dsp:cNvSpPr/>
      </dsp:nvSpPr>
      <dsp:spPr>
        <a:xfrm>
          <a:off x="1052615" y="32125"/>
          <a:ext cx="2880360" cy="28803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Century Gothic" panose="020B0502020202020204" pitchFamily="34" charset="0"/>
            </a:rPr>
            <a:t>DATA</a:t>
          </a:r>
        </a:p>
      </dsp:txBody>
      <dsp:txXfrm>
        <a:off x="1436663" y="536188"/>
        <a:ext cx="2112264" cy="1296162"/>
      </dsp:txXfrm>
    </dsp:sp>
    <dsp:sp modelId="{4858D3D5-E06B-4279-9EB8-CAFDA27C72FD}">
      <dsp:nvSpPr>
        <dsp:cNvPr id="0" name=""/>
        <dsp:cNvSpPr/>
      </dsp:nvSpPr>
      <dsp:spPr>
        <a:xfrm>
          <a:off x="2113749" y="1860232"/>
          <a:ext cx="2880360" cy="2880360"/>
        </a:xfrm>
        <a:prstGeom prst="ellipse">
          <a:avLst/>
        </a:prstGeom>
        <a:solidFill>
          <a:srgbClr val="FFC00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Century Gothic" panose="020B0502020202020204" pitchFamily="34" charset="0"/>
            </a:rPr>
            <a:t>SYSTEMS</a:t>
          </a:r>
        </a:p>
      </dsp:txBody>
      <dsp:txXfrm>
        <a:off x="2994659" y="2604325"/>
        <a:ext cx="1728216" cy="1584198"/>
      </dsp:txXfrm>
    </dsp:sp>
    <dsp:sp modelId="{C29CE682-7A50-4197-9CCF-6751D8CBC833}">
      <dsp:nvSpPr>
        <dsp:cNvPr id="0" name=""/>
        <dsp:cNvSpPr/>
      </dsp:nvSpPr>
      <dsp:spPr>
        <a:xfrm>
          <a:off x="35090" y="1860232"/>
          <a:ext cx="2880360" cy="2880360"/>
        </a:xfrm>
        <a:prstGeom prst="ellipse">
          <a:avLst/>
        </a:prstGeom>
        <a:solidFill>
          <a:srgbClr val="00FF0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Century Gothic" panose="020B0502020202020204" pitchFamily="34" charset="0"/>
            </a:rPr>
            <a:t>PRAC-TICES</a:t>
          </a:r>
        </a:p>
      </dsp:txBody>
      <dsp:txXfrm>
        <a:off x="306323" y="2604325"/>
        <a:ext cx="1728216" cy="15841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7589B-2DDB-450B-86D7-F399C0734F52}">
      <dsp:nvSpPr>
        <dsp:cNvPr id="0" name=""/>
        <dsp:cNvSpPr/>
      </dsp:nvSpPr>
      <dsp:spPr>
        <a:xfrm>
          <a:off x="4816427" y="127024"/>
          <a:ext cx="9753600" cy="9753600"/>
        </a:xfrm>
        <a:prstGeom prst="ellipse">
          <a:avLst/>
        </a:prstGeom>
        <a:blipFill rotWithShape="0">
          <a:blip xmlns:r="http://schemas.openxmlformats.org/officeDocument/2006/relationships" r:embed="rId1"/>
          <a:stretch>
            <a:fillRect/>
          </a:stretch>
        </a:blip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116907" y="1833904"/>
        <a:ext cx="7152640" cy="4389120"/>
      </dsp:txXfrm>
    </dsp:sp>
    <dsp:sp modelId="{47C69CD5-AA12-448E-AFB6-69840D192D51}">
      <dsp:nvSpPr>
        <dsp:cNvPr id="0" name=""/>
        <dsp:cNvSpPr/>
      </dsp:nvSpPr>
      <dsp:spPr>
        <a:xfrm>
          <a:off x="8275573" y="6299200"/>
          <a:ext cx="9753600" cy="9753600"/>
        </a:xfrm>
        <a:prstGeom prst="ellipse">
          <a:avLst/>
        </a:prstGeom>
        <a:blipFill rotWithShape="0">
          <a:blip xmlns:r="http://schemas.openxmlformats.org/officeDocument/2006/relationships" r:embed="rId1"/>
          <a:stretch>
            <a:fillRect/>
          </a:stretch>
        </a:blip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1258550" y="8818880"/>
        <a:ext cx="5852160" cy="5364480"/>
      </dsp:txXfrm>
    </dsp:sp>
    <dsp:sp modelId="{B97E8AC0-AC38-4984-A259-5724EF60438B}">
      <dsp:nvSpPr>
        <dsp:cNvPr id="0" name=""/>
        <dsp:cNvSpPr/>
      </dsp:nvSpPr>
      <dsp:spPr>
        <a:xfrm>
          <a:off x="1236725" y="6299200"/>
          <a:ext cx="9753600" cy="9753600"/>
        </a:xfrm>
        <a:prstGeom prst="ellipse">
          <a:avLst/>
        </a:prstGeom>
        <a:blipFill rotWithShape="0">
          <a:blip xmlns:r="http://schemas.openxmlformats.org/officeDocument/2006/relationships" r:embed="rId1"/>
          <a:stretch>
            <a:fillRect/>
          </a:stretch>
        </a:blip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155189" y="8818880"/>
        <a:ext cx="5852160" cy="536448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1"/>
            <a:ext cx="2971800" cy="461962"/>
          </a:xfrm>
          <a:prstGeom prst="rect">
            <a:avLst/>
          </a:prstGeom>
        </p:spPr>
        <p:txBody>
          <a:bodyPr vert="horz" lIns="91440" tIns="45720" rIns="91440" bIns="45720" rtlCol="0"/>
          <a:lstStyle>
            <a:lvl1pPr algn="r">
              <a:defRPr sz="1200"/>
            </a:lvl1pPr>
          </a:lstStyle>
          <a:p>
            <a:fld id="{004A8D02-4E65-4CCD-8312-4AB164C6C77D}" type="datetimeFigureOut">
              <a:rPr lang="en-US"/>
              <a:t>2/15/2017</a:t>
            </a:fld>
            <a:endParaRPr/>
          </a:p>
        </p:txBody>
      </p:sp>
      <p:sp>
        <p:nvSpPr>
          <p:cNvPr id="4" name="Footer Placeholder 3"/>
          <p:cNvSpPr>
            <a:spLocks noGrp="1"/>
          </p:cNvSpPr>
          <p:nvPr>
            <p:ph type="ftr" sz="quarter" idx="2"/>
          </p:nvPr>
        </p:nvSpPr>
        <p:spPr>
          <a:xfrm>
            <a:off x="0" y="8775684"/>
            <a:ext cx="2971800" cy="461962"/>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775684"/>
            <a:ext cx="2971800" cy="461962"/>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1"/>
            <a:ext cx="2971800" cy="461962"/>
          </a:xfrm>
          <a:prstGeom prst="rect">
            <a:avLst/>
          </a:prstGeom>
        </p:spPr>
        <p:txBody>
          <a:bodyPr vert="horz" lIns="91440" tIns="45720" rIns="91440" bIns="45720" rtlCol="0"/>
          <a:lstStyle>
            <a:lvl1pPr algn="r">
              <a:defRPr sz="1200"/>
            </a:lvl1pPr>
          </a:lstStyle>
          <a:p>
            <a:fld id="{67A755D9-D361-47B8-9652-3B4EA9776CE5}" type="datetimeFigureOut">
              <a:rPr lang="en-US"/>
              <a:t>2/15/2017</a:t>
            </a:fld>
            <a:endParaRPr/>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88644"/>
            <a:ext cx="5486400" cy="4157662"/>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775684"/>
            <a:ext cx="2971800" cy="461962"/>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775684"/>
            <a:ext cx="2971800" cy="461962"/>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28259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D52A0-6A52-4873-A1BB-449C893F4EF2}" type="slidenum">
              <a:rPr lang="en-US" smtClean="0"/>
              <a:t>10</a:t>
            </a:fld>
            <a:endParaRPr lang="en-US"/>
          </a:p>
        </p:txBody>
      </p:sp>
    </p:spTree>
    <p:extLst>
      <p:ext uri="{BB962C8B-B14F-4D97-AF65-F5344CB8AC3E}">
        <p14:creationId xmlns:p14="http://schemas.microsoft.com/office/powerpoint/2010/main" val="4027486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Webinarhttps://www.youtube.com/watch?v=45xNIfyHgBY</a:t>
            </a:r>
          </a:p>
        </p:txBody>
      </p:sp>
      <p:sp>
        <p:nvSpPr>
          <p:cNvPr id="4" name="Slide Number Placeholder 3"/>
          <p:cNvSpPr>
            <a:spLocks noGrp="1"/>
          </p:cNvSpPr>
          <p:nvPr>
            <p:ph type="sldNum" sz="quarter" idx="10"/>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156407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692150"/>
            <a:ext cx="6159500" cy="3465513"/>
          </a:xfrm>
        </p:spPr>
      </p:sp>
      <p:sp>
        <p:nvSpPr>
          <p:cNvPr id="3" name="Notes Placeholder 2"/>
          <p:cNvSpPr>
            <a:spLocks noGrp="1"/>
          </p:cNvSpPr>
          <p:nvPr>
            <p:ph type="body" idx="1"/>
          </p:nvPr>
        </p:nvSpPr>
        <p:spPr/>
        <p:txBody>
          <a:bodyPr/>
          <a:lstStyle/>
          <a:p>
            <a:r>
              <a:rPr lang="en-US" dirty="0"/>
              <a:t>Pairing – Strengths and Challenges</a:t>
            </a:r>
          </a:p>
          <a:p>
            <a:r>
              <a:rPr lang="en-US" dirty="0"/>
              <a:t>Share</a:t>
            </a:r>
            <a:r>
              <a:rPr lang="en-US" baseline="0" dirty="0"/>
              <a:t> with 4 find new people</a:t>
            </a:r>
          </a:p>
          <a:p>
            <a:r>
              <a:rPr lang="en-US" baseline="0" dirty="0"/>
              <a:t>Share with 8 – post combine groups to chart and share out</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12</a:t>
            </a:fld>
            <a:endParaRPr lang="en-US"/>
          </a:p>
        </p:txBody>
      </p:sp>
    </p:spTree>
    <p:extLst>
      <p:ext uri="{BB962C8B-B14F-4D97-AF65-F5344CB8AC3E}">
        <p14:creationId xmlns:p14="http://schemas.microsoft.com/office/powerpoint/2010/main" val="41969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267189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14</a:t>
            </a:fld>
            <a:endParaRPr lang="en-US"/>
          </a:p>
        </p:txBody>
      </p:sp>
    </p:spTree>
    <p:extLst>
      <p:ext uri="{BB962C8B-B14F-4D97-AF65-F5344CB8AC3E}">
        <p14:creationId xmlns:p14="http://schemas.microsoft.com/office/powerpoint/2010/main" val="1154178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mip</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136650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r>
              <a:rPr lang="en-US" baseline="0" dirty="0"/>
              <a:t> access</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2823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Talk about strengths/concerns</a:t>
            </a:r>
          </a:p>
        </p:txBody>
      </p:sp>
      <p:sp>
        <p:nvSpPr>
          <p:cNvPr id="4" name="Slide Number Placeholder 3"/>
          <p:cNvSpPr>
            <a:spLocks noGrp="1"/>
          </p:cNvSpPr>
          <p:nvPr>
            <p:ph type="sldNum" sz="quarter" idx="10"/>
          </p:nvPr>
        </p:nvSpPr>
        <p:spPr/>
        <p:txBody>
          <a:bodyPr/>
          <a:lstStyle/>
          <a:p>
            <a:fld id="{E3B36274-F2B9-4C45-BBB4-0EDF4CD651A7}" type="slidenum">
              <a:rPr lang="en-US" smtClean="0"/>
              <a:t>17</a:t>
            </a:fld>
            <a:endParaRPr lang="en-US"/>
          </a:p>
        </p:txBody>
      </p:sp>
    </p:spTree>
    <p:extLst>
      <p:ext uri="{BB962C8B-B14F-4D97-AF65-F5344CB8AC3E}">
        <p14:creationId xmlns:p14="http://schemas.microsoft.com/office/powerpoint/2010/main" val="2220515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18</a:t>
            </a:fld>
            <a:endParaRPr lang="en-US"/>
          </a:p>
        </p:txBody>
      </p:sp>
    </p:spTree>
    <p:extLst>
      <p:ext uri="{BB962C8B-B14F-4D97-AF65-F5344CB8AC3E}">
        <p14:creationId xmlns:p14="http://schemas.microsoft.com/office/powerpoint/2010/main" val="4038184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19</a:t>
            </a:fld>
            <a:endParaRPr lang="en-US"/>
          </a:p>
        </p:txBody>
      </p:sp>
    </p:spTree>
    <p:extLst>
      <p:ext uri="{BB962C8B-B14F-4D97-AF65-F5344CB8AC3E}">
        <p14:creationId xmlns:p14="http://schemas.microsoft.com/office/powerpoint/2010/main" val="411788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a:t>
            </a:fld>
            <a:endParaRPr lang="en-US"/>
          </a:p>
        </p:txBody>
      </p:sp>
    </p:spTree>
    <p:extLst>
      <p:ext uri="{BB962C8B-B14F-4D97-AF65-F5344CB8AC3E}">
        <p14:creationId xmlns:p14="http://schemas.microsoft.com/office/powerpoint/2010/main" val="2181342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20</a:t>
            </a:fld>
            <a:endParaRPr lang="en-US"/>
          </a:p>
        </p:txBody>
      </p:sp>
    </p:spTree>
    <p:extLst>
      <p:ext uri="{BB962C8B-B14F-4D97-AF65-F5344CB8AC3E}">
        <p14:creationId xmlns:p14="http://schemas.microsoft.com/office/powerpoint/2010/main" val="2359291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Venn Diagram</a:t>
            </a:r>
            <a:r>
              <a:rPr lang="en-US" baseline="0" dirty="0"/>
              <a:t> at their tables/share out</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21</a:t>
            </a:fld>
            <a:endParaRPr lang="en-US"/>
          </a:p>
        </p:txBody>
      </p:sp>
    </p:spTree>
    <p:extLst>
      <p:ext uri="{BB962C8B-B14F-4D97-AF65-F5344CB8AC3E}">
        <p14:creationId xmlns:p14="http://schemas.microsoft.com/office/powerpoint/2010/main" val="4053666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chart on wall – sticky dots</a:t>
            </a:r>
          </a:p>
        </p:txBody>
      </p:sp>
      <p:sp>
        <p:nvSpPr>
          <p:cNvPr id="4" name="Slide Number Placeholder 3"/>
          <p:cNvSpPr>
            <a:spLocks noGrp="1"/>
          </p:cNvSpPr>
          <p:nvPr>
            <p:ph type="sldNum" sz="quarter" idx="10"/>
          </p:nvPr>
        </p:nvSpPr>
        <p:spPr/>
        <p:txBody>
          <a:bodyPr/>
          <a:lstStyle/>
          <a:p>
            <a:fld id="{E3B36274-F2B9-4C45-BBB4-0EDF4CD651A7}" type="slidenum">
              <a:rPr lang="en-US" smtClean="0"/>
              <a:t>22</a:t>
            </a:fld>
            <a:endParaRPr lang="en-US"/>
          </a:p>
        </p:txBody>
      </p:sp>
    </p:spTree>
    <p:extLst>
      <p:ext uri="{BB962C8B-B14F-4D97-AF65-F5344CB8AC3E}">
        <p14:creationId xmlns:p14="http://schemas.microsoft.com/office/powerpoint/2010/main" val="2125273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Circles need talking piece</a:t>
            </a:r>
          </a:p>
        </p:txBody>
      </p:sp>
      <p:sp>
        <p:nvSpPr>
          <p:cNvPr id="4" name="Slide Number Placeholder 3"/>
          <p:cNvSpPr>
            <a:spLocks noGrp="1"/>
          </p:cNvSpPr>
          <p:nvPr>
            <p:ph type="sldNum" sz="quarter" idx="10"/>
          </p:nvPr>
        </p:nvSpPr>
        <p:spPr/>
        <p:txBody>
          <a:bodyPr/>
          <a:lstStyle/>
          <a:p>
            <a:fld id="{E3B36274-F2B9-4C45-BBB4-0EDF4CD651A7}" type="slidenum">
              <a:rPr lang="en-US" smtClean="0"/>
              <a:t>23</a:t>
            </a:fld>
            <a:endParaRPr lang="en-US"/>
          </a:p>
        </p:txBody>
      </p:sp>
    </p:spTree>
    <p:extLst>
      <p:ext uri="{BB962C8B-B14F-4D97-AF65-F5344CB8AC3E}">
        <p14:creationId xmlns:p14="http://schemas.microsoft.com/office/powerpoint/2010/main" val="4025640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24</a:t>
            </a:fld>
            <a:endParaRPr lang="en-US"/>
          </a:p>
        </p:txBody>
      </p:sp>
    </p:spTree>
    <p:extLst>
      <p:ext uri="{BB962C8B-B14F-4D97-AF65-F5344CB8AC3E}">
        <p14:creationId xmlns:p14="http://schemas.microsoft.com/office/powerpoint/2010/main" val="26547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Hawaii</a:t>
            </a:r>
            <a:r>
              <a:rPr lang="en-US" baseline="0" dirty="0"/>
              <a:t> 5 O music – pair up with 5 people from another table</a:t>
            </a:r>
          </a:p>
          <a:p>
            <a:r>
              <a:rPr lang="en-US" baseline="0" dirty="0"/>
              <a:t>Find way to charts</a:t>
            </a:r>
          </a:p>
          <a:p>
            <a:r>
              <a:rPr lang="en-US" baseline="0" dirty="0"/>
              <a:t>6 charts in room.</a:t>
            </a:r>
          </a:p>
          <a:p>
            <a:pPr marL="228600" indent="-228600">
              <a:buAutoNum type="arabicPeriod"/>
            </a:pPr>
            <a:r>
              <a:rPr lang="en-US" baseline="0" dirty="0"/>
              <a:t>Name/District/Position</a:t>
            </a:r>
          </a:p>
          <a:p>
            <a:pPr marL="228600" indent="-228600">
              <a:buAutoNum type="arabicPeriod"/>
            </a:pPr>
            <a:r>
              <a:rPr lang="en-US" baseline="0" dirty="0"/>
              <a:t>Histogram – sticky dots</a:t>
            </a:r>
          </a:p>
          <a:p>
            <a:pPr marL="228600" indent="-228600">
              <a:buAutoNum type="arabicPeriod"/>
            </a:pPr>
            <a:r>
              <a:rPr lang="en-US" baseline="0" dirty="0"/>
              <a:t>Stages and description – sticky dots</a:t>
            </a:r>
          </a:p>
          <a:p>
            <a:pPr marL="228600" indent="-228600">
              <a:buAutoNum type="arabicPeriod"/>
            </a:pPr>
            <a:r>
              <a:rPr lang="en-US" baseline="0" dirty="0"/>
              <a:t>Large post its</a:t>
            </a:r>
          </a:p>
          <a:p>
            <a:pPr marL="228600" indent="-228600">
              <a:buAutoNum type="arabicPeriod"/>
            </a:pPr>
            <a:r>
              <a:rPr lang="en-US" baseline="0" dirty="0"/>
              <a:t>Large post its</a:t>
            </a:r>
          </a:p>
          <a:p>
            <a:pPr marL="228600" indent="-228600">
              <a:buAutoNum type="arabicPeriod"/>
            </a:pPr>
            <a:endParaRPr lang="en-US" baseline="0" dirty="0"/>
          </a:p>
          <a:p>
            <a:pPr marL="0" indent="0">
              <a:buNone/>
            </a:pPr>
            <a:r>
              <a:rPr lang="en-US" baseline="0" dirty="0"/>
              <a:t>Generate outcomes from input</a:t>
            </a:r>
          </a:p>
          <a:p>
            <a:pPr marL="0" indent="0">
              <a:buNone/>
            </a:pPr>
            <a:r>
              <a:rPr lang="en-US" baseline="0" dirty="0"/>
              <a:t>Play music to rotate every 5 minutes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290859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Hawaii</a:t>
            </a:r>
            <a:r>
              <a:rPr lang="en-US" baseline="0" dirty="0"/>
              <a:t> 5 O music – pair up with 5 people from another table</a:t>
            </a:r>
          </a:p>
          <a:p>
            <a:r>
              <a:rPr lang="en-US" baseline="0" dirty="0"/>
              <a:t>Find way to charts</a:t>
            </a:r>
          </a:p>
          <a:p>
            <a:r>
              <a:rPr lang="en-US" baseline="0" dirty="0"/>
              <a:t>6 charts in room.</a:t>
            </a:r>
          </a:p>
          <a:p>
            <a:pPr marL="228600" indent="-228600">
              <a:buAutoNum type="arabicPeriod"/>
            </a:pPr>
            <a:r>
              <a:rPr lang="en-US" baseline="0" dirty="0"/>
              <a:t>Name/District/Position</a:t>
            </a:r>
          </a:p>
          <a:p>
            <a:pPr marL="228600" indent="-228600">
              <a:buAutoNum type="arabicPeriod"/>
            </a:pPr>
            <a:r>
              <a:rPr lang="en-US" baseline="0" dirty="0"/>
              <a:t>Histogram – sticky dots</a:t>
            </a:r>
          </a:p>
          <a:p>
            <a:pPr marL="228600" indent="-228600">
              <a:buAutoNum type="arabicPeriod"/>
            </a:pPr>
            <a:r>
              <a:rPr lang="en-US" baseline="0" dirty="0"/>
              <a:t>Stages and description – sticky dots</a:t>
            </a:r>
          </a:p>
          <a:p>
            <a:pPr marL="228600" indent="-228600">
              <a:buAutoNum type="arabicPeriod"/>
            </a:pPr>
            <a:r>
              <a:rPr lang="en-US" baseline="0" dirty="0"/>
              <a:t>Large post its</a:t>
            </a:r>
          </a:p>
          <a:p>
            <a:pPr marL="228600" indent="-228600">
              <a:buAutoNum type="arabicPeriod"/>
            </a:pPr>
            <a:r>
              <a:rPr lang="en-US" baseline="0" dirty="0"/>
              <a:t>Large post its</a:t>
            </a:r>
          </a:p>
          <a:p>
            <a:pPr marL="228600" indent="-228600">
              <a:buAutoNum type="arabicPeriod"/>
            </a:pPr>
            <a:endParaRPr lang="en-US" baseline="0" dirty="0"/>
          </a:p>
          <a:p>
            <a:pPr marL="0" indent="0">
              <a:buNone/>
            </a:pPr>
            <a:r>
              <a:rPr lang="en-US" baseline="0" dirty="0"/>
              <a:t>Generate outcomes from input</a:t>
            </a:r>
          </a:p>
          <a:p>
            <a:pPr marL="0" indent="0">
              <a:buNone/>
            </a:pPr>
            <a:r>
              <a:rPr lang="en-US" baseline="0" dirty="0"/>
              <a:t>Play music to rotate every 5 minutes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386062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question – review #2</a:t>
            </a:r>
          </a:p>
        </p:txBody>
      </p:sp>
      <p:sp>
        <p:nvSpPr>
          <p:cNvPr id="4" name="Slide Number Placeholder 3"/>
          <p:cNvSpPr>
            <a:spLocks noGrp="1"/>
          </p:cNvSpPr>
          <p:nvPr>
            <p:ph type="sldNum" sz="quarter" idx="10"/>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203468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692150"/>
            <a:ext cx="6159500" cy="3465513"/>
          </a:xfrm>
        </p:spPr>
      </p:sp>
      <p:sp>
        <p:nvSpPr>
          <p:cNvPr id="3" name="Notes Placeholder 2"/>
          <p:cNvSpPr>
            <a:spLocks noGrp="1"/>
          </p:cNvSpPr>
          <p:nvPr>
            <p:ph type="body" idx="1"/>
          </p:nvPr>
        </p:nvSpPr>
        <p:spPr/>
        <p:txBody>
          <a:bodyPr/>
          <a:lstStyle/>
          <a:p>
            <a:r>
              <a:rPr lang="en-US" dirty="0"/>
              <a:t>Table 1:</a:t>
            </a:r>
          </a:p>
          <a:p>
            <a:r>
              <a:rPr lang="en-US" dirty="0"/>
              <a:t>Read / Review Chart / Develop HS perspective / Share with Group</a:t>
            </a:r>
          </a:p>
        </p:txBody>
      </p:sp>
      <p:sp>
        <p:nvSpPr>
          <p:cNvPr id="4" name="Slide Number Placeholder 3"/>
          <p:cNvSpPr>
            <a:spLocks noGrp="1"/>
          </p:cNvSpPr>
          <p:nvPr>
            <p:ph type="sldNum" sz="quarter" idx="10"/>
          </p:nvPr>
        </p:nvSpPr>
        <p:spPr/>
        <p:txBody>
          <a:bodyPr/>
          <a:lstStyle/>
          <a:p>
            <a:fld id="{E3B36274-F2B9-4C45-BBB4-0EDF4CD651A7}" type="slidenum">
              <a:rPr lang="en-US"/>
              <a:t>6</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692150"/>
            <a:ext cx="6159500" cy="3465513"/>
          </a:xfrm>
        </p:spPr>
      </p:sp>
      <p:sp>
        <p:nvSpPr>
          <p:cNvPr id="3" name="Notes Placeholder 2"/>
          <p:cNvSpPr>
            <a:spLocks noGrp="1"/>
          </p:cNvSpPr>
          <p:nvPr>
            <p:ph type="body" idx="1"/>
          </p:nvPr>
        </p:nvSpPr>
        <p:spPr/>
        <p:txBody>
          <a:bodyPr/>
          <a:lstStyle/>
          <a:p>
            <a:r>
              <a:rPr lang="en-US" dirty="0"/>
              <a:t>Table 2:</a:t>
            </a:r>
          </a:p>
          <a:p>
            <a:r>
              <a:rPr lang="en-US" dirty="0"/>
              <a:t>Read / Review Chart / Develop HS perspective / Share with Group</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7</a:t>
            </a:fld>
            <a:endParaRPr lang="en-US"/>
          </a:p>
        </p:txBody>
      </p:sp>
    </p:spTree>
    <p:extLst>
      <p:ext uri="{BB962C8B-B14F-4D97-AF65-F5344CB8AC3E}">
        <p14:creationId xmlns:p14="http://schemas.microsoft.com/office/powerpoint/2010/main" val="39324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692150"/>
            <a:ext cx="6159500" cy="3465513"/>
          </a:xfrm>
        </p:spPr>
      </p:sp>
      <p:sp>
        <p:nvSpPr>
          <p:cNvPr id="3" name="Notes Placeholder 2"/>
          <p:cNvSpPr>
            <a:spLocks noGrp="1"/>
          </p:cNvSpPr>
          <p:nvPr>
            <p:ph type="body" idx="1"/>
          </p:nvPr>
        </p:nvSpPr>
        <p:spPr/>
        <p:txBody>
          <a:bodyPr/>
          <a:lstStyle/>
          <a:p>
            <a:r>
              <a:rPr lang="en-US" dirty="0"/>
              <a:t>Table 3:</a:t>
            </a:r>
          </a:p>
          <a:p>
            <a:r>
              <a:rPr lang="en-US" dirty="0"/>
              <a:t>Read / Review Chart / Develop HS perspective / Share with Group</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1170217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on</a:t>
            </a:r>
            <a:r>
              <a:rPr lang="en-US" baseline="0" dirty="0"/>
              <a:t> line with group – talk about questions asked:</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91888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9538" y="3251203"/>
            <a:ext cx="21679784" cy="8308623"/>
          </a:xfrm>
        </p:spPr>
        <p:txBody>
          <a:bodyPr>
            <a:noAutofit/>
          </a:bodyPr>
          <a:lstStyle>
            <a:lvl1pPr>
              <a:defRPr sz="95888"/>
            </a:lvl1pPr>
          </a:lstStyle>
          <a:p>
            <a:r>
              <a:rPr/>
              <a:t>Click to edit Master title style</a:t>
            </a:r>
          </a:p>
        </p:txBody>
      </p:sp>
      <p:sp>
        <p:nvSpPr>
          <p:cNvPr id="3" name="Subtitle 2"/>
          <p:cNvSpPr>
            <a:spLocks noGrp="1"/>
          </p:cNvSpPr>
          <p:nvPr>
            <p:ph type="subTitle" idx="1"/>
          </p:nvPr>
        </p:nvSpPr>
        <p:spPr>
          <a:xfrm>
            <a:off x="3609535" y="11740448"/>
            <a:ext cx="19511806" cy="2528711"/>
          </a:xfrm>
        </p:spPr>
        <p:txBody>
          <a:bodyPr>
            <a:normAutofit/>
          </a:bodyPr>
          <a:lstStyle>
            <a:lvl1pPr marL="0" indent="0" algn="l">
              <a:spcBef>
                <a:spcPts val="0"/>
              </a:spcBef>
              <a:buNone/>
              <a:defRPr sz="31963">
                <a:solidFill>
                  <a:schemeClr val="tx1"/>
                </a:solidFill>
              </a:defRPr>
            </a:lvl1pPr>
            <a:lvl2pPr marL="6088943" indent="0" algn="ctr">
              <a:buNone/>
              <a:defRPr>
                <a:solidFill>
                  <a:schemeClr val="tx1">
                    <a:tint val="75000"/>
                  </a:schemeClr>
                </a:solidFill>
              </a:defRPr>
            </a:lvl2pPr>
            <a:lvl3pPr marL="12177886" indent="0" algn="ctr">
              <a:buNone/>
              <a:defRPr>
                <a:solidFill>
                  <a:schemeClr val="tx1">
                    <a:tint val="75000"/>
                  </a:schemeClr>
                </a:solidFill>
              </a:defRPr>
            </a:lvl3pPr>
            <a:lvl4pPr marL="18266826" indent="0" algn="ctr">
              <a:buNone/>
              <a:defRPr>
                <a:solidFill>
                  <a:schemeClr val="tx1">
                    <a:tint val="75000"/>
                  </a:schemeClr>
                </a:solidFill>
              </a:defRPr>
            </a:lvl4pPr>
            <a:lvl5pPr marL="24355778" indent="0" algn="ctr">
              <a:buNone/>
              <a:defRPr>
                <a:solidFill>
                  <a:schemeClr val="tx1">
                    <a:tint val="75000"/>
                  </a:schemeClr>
                </a:solidFill>
              </a:defRPr>
            </a:lvl5pPr>
            <a:lvl6pPr marL="30444719" indent="0" algn="ctr">
              <a:buNone/>
              <a:defRPr>
                <a:solidFill>
                  <a:schemeClr val="tx1">
                    <a:tint val="75000"/>
                  </a:schemeClr>
                </a:solidFill>
              </a:defRPr>
            </a:lvl6pPr>
            <a:lvl7pPr marL="36533661" indent="0" algn="ctr">
              <a:buNone/>
              <a:defRPr>
                <a:solidFill>
                  <a:schemeClr val="tx1">
                    <a:tint val="75000"/>
                  </a:schemeClr>
                </a:solidFill>
              </a:defRPr>
            </a:lvl7pPr>
            <a:lvl8pPr marL="42622604" indent="0" algn="ctr">
              <a:buNone/>
              <a:defRPr>
                <a:solidFill>
                  <a:schemeClr val="tx1">
                    <a:tint val="75000"/>
                  </a:schemeClr>
                </a:solidFill>
              </a:defRPr>
            </a:lvl8pPr>
            <a:lvl9pPr marL="48711547" indent="0" algn="ctr">
              <a:buNone/>
              <a:defRPr>
                <a:solidFill>
                  <a:schemeClr val="tx1">
                    <a:tint val="75000"/>
                  </a:schemeClr>
                </a:solidFill>
              </a:defRPr>
            </a:lvl9pPr>
          </a:lstStyle>
          <a:p>
            <a:r>
              <a:rPr/>
              <a:t>Click to edit Master subtitle style</a:t>
            </a:r>
          </a:p>
        </p:txBody>
      </p:sp>
      <p:sp>
        <p:nvSpPr>
          <p:cNvPr id="4" name="Date Placeholder 3"/>
          <p:cNvSpPr>
            <a:spLocks noGrp="1"/>
          </p:cNvSpPr>
          <p:nvPr>
            <p:ph type="dt" sz="half" idx="10"/>
          </p:nvPr>
        </p:nvSpPr>
        <p:spPr/>
        <p:txBody>
          <a:bodyPr/>
          <a:lstStyle/>
          <a:p>
            <a:fld id="{83829175-527E-46A3-863C-1BB1F163B849}" type="datetimeFigureOut">
              <a:rPr lang="en-US"/>
              <a:t>2/15/2017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10"/>
          </p:nvPr>
        </p:nvSpPr>
        <p:spPr/>
        <p:txBody>
          <a:bodyPr/>
          <a:lstStyle/>
          <a:p>
            <a:fld id="{83829175-527E-46A3-863C-1BB1F163B849}" type="datetimeFigureOut">
              <a:rPr lang="en-US"/>
              <a:t>2/15/2017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21340" y="1264356"/>
            <a:ext cx="3251967" cy="13256923"/>
          </a:xfrm>
        </p:spPr>
        <p:txBody>
          <a:bodyPr vert="eaVert"/>
          <a:lstStyle/>
          <a:p>
            <a:r>
              <a:rPr/>
              <a:t>Click to edit Master title style</a:t>
            </a:r>
          </a:p>
        </p:txBody>
      </p:sp>
      <p:sp>
        <p:nvSpPr>
          <p:cNvPr id="3" name="Vertical Text Placeholder 2"/>
          <p:cNvSpPr>
            <a:spLocks noGrp="1"/>
          </p:cNvSpPr>
          <p:nvPr>
            <p:ph type="body" orient="vert" idx="1"/>
          </p:nvPr>
        </p:nvSpPr>
        <p:spPr>
          <a:xfrm>
            <a:off x="3609537" y="1264356"/>
            <a:ext cx="19150478" cy="13256923"/>
          </a:xfrm>
        </p:spPr>
        <p:txBody>
          <a:bodyPr vert="eaVert"/>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10"/>
          </p:nvPr>
        </p:nvSpPr>
        <p:spPr/>
        <p:txBody>
          <a:bodyPr/>
          <a:lstStyle/>
          <a:p>
            <a:fld id="{83829175-527E-46A3-863C-1BB1F163B849}" type="datetimeFigureOut">
              <a:rPr lang="en-US"/>
              <a:t>2/15/2017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10"/>
          </p:nvPr>
        </p:nvSpPr>
        <p:spPr/>
        <p:txBody>
          <a:bodyPr/>
          <a:lstStyle/>
          <a:p>
            <a:fld id="{83829175-527E-46A3-863C-1BB1F163B849}" type="datetimeFigureOut">
              <a:rPr lang="en-US"/>
              <a:t>2/15/2017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9538" y="5960538"/>
            <a:ext cx="21679784" cy="6683023"/>
          </a:xfrm>
        </p:spPr>
        <p:txBody>
          <a:bodyPr anchor="b">
            <a:noAutofit/>
          </a:bodyPr>
          <a:lstStyle>
            <a:lvl1pPr algn="l">
              <a:defRPr sz="87895" b="0" i="0" cap="none" baseline="0"/>
            </a:lvl1pPr>
          </a:lstStyle>
          <a:p>
            <a:r>
              <a:rPr/>
              <a:t>Click to edit Master title style</a:t>
            </a:r>
          </a:p>
        </p:txBody>
      </p:sp>
      <p:sp>
        <p:nvSpPr>
          <p:cNvPr id="3" name="Text Placeholder 2"/>
          <p:cNvSpPr>
            <a:spLocks noGrp="1"/>
          </p:cNvSpPr>
          <p:nvPr>
            <p:ph type="body" idx="1"/>
          </p:nvPr>
        </p:nvSpPr>
        <p:spPr>
          <a:xfrm>
            <a:off x="3609535" y="2348091"/>
            <a:ext cx="19511806" cy="2709333"/>
          </a:xfrm>
        </p:spPr>
        <p:txBody>
          <a:bodyPr anchor="t">
            <a:normAutofit/>
          </a:bodyPr>
          <a:lstStyle>
            <a:lvl1pPr marL="0" indent="0">
              <a:spcBef>
                <a:spcPts val="0"/>
              </a:spcBef>
              <a:buNone/>
              <a:defRPr sz="31963">
                <a:solidFill>
                  <a:schemeClr val="tx1"/>
                </a:solidFill>
              </a:defRPr>
            </a:lvl1pPr>
            <a:lvl2pPr marL="6088943" indent="0">
              <a:buNone/>
              <a:defRPr sz="23971">
                <a:solidFill>
                  <a:schemeClr val="tx1">
                    <a:tint val="75000"/>
                  </a:schemeClr>
                </a:solidFill>
              </a:defRPr>
            </a:lvl2pPr>
            <a:lvl3pPr marL="12177886" indent="0">
              <a:buNone/>
              <a:defRPr sz="21304">
                <a:solidFill>
                  <a:schemeClr val="tx1">
                    <a:tint val="75000"/>
                  </a:schemeClr>
                </a:solidFill>
              </a:defRPr>
            </a:lvl3pPr>
            <a:lvl4pPr marL="18266826" indent="0">
              <a:buNone/>
              <a:defRPr sz="18645">
                <a:solidFill>
                  <a:schemeClr val="tx1">
                    <a:tint val="75000"/>
                  </a:schemeClr>
                </a:solidFill>
              </a:defRPr>
            </a:lvl4pPr>
            <a:lvl5pPr marL="24355778" indent="0">
              <a:buNone/>
              <a:defRPr sz="18645">
                <a:solidFill>
                  <a:schemeClr val="tx1">
                    <a:tint val="75000"/>
                  </a:schemeClr>
                </a:solidFill>
              </a:defRPr>
            </a:lvl5pPr>
            <a:lvl6pPr marL="30444719" indent="0">
              <a:buNone/>
              <a:defRPr sz="18645">
                <a:solidFill>
                  <a:schemeClr val="tx1">
                    <a:tint val="75000"/>
                  </a:schemeClr>
                </a:solidFill>
              </a:defRPr>
            </a:lvl6pPr>
            <a:lvl7pPr marL="36533661" indent="0">
              <a:buNone/>
              <a:defRPr sz="18645">
                <a:solidFill>
                  <a:schemeClr val="tx1">
                    <a:tint val="75000"/>
                  </a:schemeClr>
                </a:solidFill>
              </a:defRPr>
            </a:lvl7pPr>
            <a:lvl8pPr marL="42622604" indent="0">
              <a:buNone/>
              <a:defRPr sz="18645">
                <a:solidFill>
                  <a:schemeClr val="tx1">
                    <a:tint val="75000"/>
                  </a:schemeClr>
                </a:solidFill>
              </a:defRPr>
            </a:lvl8pPr>
            <a:lvl9pPr marL="48711547" indent="0">
              <a:buNone/>
              <a:defRPr sz="18645">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a:t>2/15/2017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9539" y="1264357"/>
            <a:ext cx="22763773" cy="2709333"/>
          </a:xfrm>
        </p:spPr>
        <p:txBody>
          <a:bodyPr/>
          <a:lstStyle/>
          <a:p>
            <a:r>
              <a:rPr/>
              <a:t>Click to edit Master title style</a:t>
            </a:r>
          </a:p>
        </p:txBody>
      </p:sp>
      <p:sp>
        <p:nvSpPr>
          <p:cNvPr id="3" name="Content Placeholder 2"/>
          <p:cNvSpPr>
            <a:spLocks noGrp="1"/>
          </p:cNvSpPr>
          <p:nvPr>
            <p:ph sz="half" idx="1"/>
          </p:nvPr>
        </p:nvSpPr>
        <p:spPr>
          <a:xfrm>
            <a:off x="3609542" y="4334936"/>
            <a:ext cx="11013332" cy="9934223"/>
          </a:xfrm>
        </p:spPr>
        <p:txBody>
          <a:bodyPr>
            <a:normAutofit/>
          </a:bodyPr>
          <a:lstStyle>
            <a:lvl1pPr>
              <a:defRPr sz="26637"/>
            </a:lvl1pPr>
            <a:lvl2pPr>
              <a:defRPr sz="23971"/>
            </a:lvl2pPr>
            <a:lvl3pPr>
              <a:defRPr sz="21304"/>
            </a:lvl3pPr>
            <a:lvl4pPr>
              <a:defRPr sz="18645"/>
            </a:lvl4pPr>
            <a:lvl5pPr>
              <a:defRPr sz="18645"/>
            </a:lvl5pPr>
            <a:lvl6pPr>
              <a:defRPr sz="18645"/>
            </a:lvl6pPr>
            <a:lvl7pPr>
              <a:defRPr sz="18645"/>
            </a:lvl7pPr>
            <a:lvl8pPr>
              <a:defRPr sz="18645"/>
            </a:lvl8pPr>
            <a:lvl9pPr>
              <a:defRPr sz="18645"/>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Content Placeholder 3"/>
          <p:cNvSpPr>
            <a:spLocks noGrp="1"/>
          </p:cNvSpPr>
          <p:nvPr>
            <p:ph sz="half" idx="2"/>
          </p:nvPr>
        </p:nvSpPr>
        <p:spPr>
          <a:xfrm>
            <a:off x="15352752" y="4334936"/>
            <a:ext cx="11020557" cy="9934223"/>
          </a:xfrm>
        </p:spPr>
        <p:txBody>
          <a:bodyPr>
            <a:normAutofit/>
          </a:bodyPr>
          <a:lstStyle>
            <a:lvl1pPr>
              <a:defRPr sz="26637"/>
            </a:lvl1pPr>
            <a:lvl2pPr>
              <a:defRPr sz="23971"/>
            </a:lvl2pPr>
            <a:lvl3pPr>
              <a:defRPr sz="21304"/>
            </a:lvl3pPr>
            <a:lvl4pPr>
              <a:defRPr sz="18645"/>
            </a:lvl4pPr>
            <a:lvl5pPr>
              <a:defRPr sz="18645"/>
            </a:lvl5pPr>
            <a:lvl6pPr>
              <a:defRPr sz="18645"/>
            </a:lvl6pPr>
            <a:lvl7pPr>
              <a:defRPr sz="18645"/>
            </a:lvl7pPr>
            <a:lvl8pPr>
              <a:defRPr sz="18645"/>
            </a:lvl8pPr>
            <a:lvl9pPr>
              <a:defRPr sz="18645"/>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5" name="Date Placeholder 4"/>
          <p:cNvSpPr>
            <a:spLocks noGrp="1"/>
          </p:cNvSpPr>
          <p:nvPr>
            <p:ph type="dt" sz="half" idx="10"/>
          </p:nvPr>
        </p:nvSpPr>
        <p:spPr/>
        <p:txBody>
          <a:bodyPr/>
          <a:lstStyle/>
          <a:p>
            <a:fld id="{83829175-527E-46A3-863C-1BB1F163B849}" type="datetimeFigureOut">
              <a:rPr lang="en-US"/>
              <a:t>2/15/2017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09539" y="1264357"/>
            <a:ext cx="22763773" cy="2709333"/>
          </a:xfrm>
        </p:spPr>
        <p:txBody>
          <a:bodyPr/>
          <a:lstStyle>
            <a:lvl1pPr>
              <a:defRPr/>
            </a:lvl1pPr>
          </a:lstStyle>
          <a:p>
            <a:r>
              <a:rPr/>
              <a:t>Click to edit Master title style</a:t>
            </a:r>
          </a:p>
        </p:txBody>
      </p:sp>
      <p:sp>
        <p:nvSpPr>
          <p:cNvPr id="3" name="Text Placeholder 2"/>
          <p:cNvSpPr>
            <a:spLocks noGrp="1"/>
          </p:cNvSpPr>
          <p:nvPr>
            <p:ph type="body" idx="1"/>
          </p:nvPr>
        </p:nvSpPr>
        <p:spPr>
          <a:xfrm>
            <a:off x="3609542" y="4334936"/>
            <a:ext cx="11013332" cy="1806223"/>
          </a:xfrm>
        </p:spPr>
        <p:txBody>
          <a:bodyPr anchor="ctr"/>
          <a:lstStyle>
            <a:lvl1pPr marL="0" indent="0">
              <a:spcBef>
                <a:spcPts val="0"/>
              </a:spcBef>
              <a:buNone/>
              <a:defRPr sz="31963" b="0"/>
            </a:lvl1pPr>
            <a:lvl2pPr marL="6088943" indent="0">
              <a:buNone/>
              <a:defRPr sz="26637" b="1"/>
            </a:lvl2pPr>
            <a:lvl3pPr marL="12177886" indent="0">
              <a:buNone/>
              <a:defRPr sz="23971" b="1"/>
            </a:lvl3pPr>
            <a:lvl4pPr marL="18266826" indent="0">
              <a:buNone/>
              <a:defRPr sz="21304" b="1"/>
            </a:lvl4pPr>
            <a:lvl5pPr marL="24355778" indent="0">
              <a:buNone/>
              <a:defRPr sz="21304" b="1"/>
            </a:lvl5pPr>
            <a:lvl6pPr marL="30444719" indent="0">
              <a:buNone/>
              <a:defRPr sz="21304" b="1"/>
            </a:lvl6pPr>
            <a:lvl7pPr marL="36533661" indent="0">
              <a:buNone/>
              <a:defRPr sz="21304" b="1"/>
            </a:lvl7pPr>
            <a:lvl8pPr marL="42622604" indent="0">
              <a:buNone/>
              <a:defRPr sz="21304" b="1"/>
            </a:lvl8pPr>
            <a:lvl9pPr marL="48711547" indent="0">
              <a:buNone/>
              <a:defRPr sz="21304" b="1"/>
            </a:lvl9pPr>
          </a:lstStyle>
          <a:p>
            <a:pPr lvl="0"/>
            <a:r>
              <a:rPr/>
              <a:t>Click to edit Master text styles</a:t>
            </a:r>
          </a:p>
        </p:txBody>
      </p:sp>
      <p:sp>
        <p:nvSpPr>
          <p:cNvPr id="4" name="Content Placeholder 3"/>
          <p:cNvSpPr>
            <a:spLocks noGrp="1"/>
          </p:cNvSpPr>
          <p:nvPr>
            <p:ph sz="half" idx="2"/>
          </p:nvPr>
        </p:nvSpPr>
        <p:spPr>
          <a:xfrm>
            <a:off x="3609542" y="6321782"/>
            <a:ext cx="11013332" cy="7947377"/>
          </a:xfrm>
        </p:spPr>
        <p:txBody>
          <a:bodyPr>
            <a:normAutofit/>
          </a:bodyPr>
          <a:lstStyle>
            <a:lvl1pPr>
              <a:defRPr sz="26637"/>
            </a:lvl1pPr>
            <a:lvl2pPr>
              <a:defRPr sz="23971"/>
            </a:lvl2pPr>
            <a:lvl3pPr>
              <a:defRPr sz="21304"/>
            </a:lvl3pPr>
            <a:lvl4pPr>
              <a:defRPr sz="18645"/>
            </a:lvl4pPr>
            <a:lvl5pPr>
              <a:defRPr sz="18645"/>
            </a:lvl5pPr>
            <a:lvl6pPr>
              <a:defRPr sz="18645" baseline="0"/>
            </a:lvl6pPr>
            <a:lvl7pPr>
              <a:defRPr sz="18645" baseline="0"/>
            </a:lvl7pPr>
            <a:lvl8pPr>
              <a:defRPr sz="18645" baseline="0"/>
            </a:lvl8pPr>
            <a:lvl9pPr>
              <a:defRPr sz="18645" baseline="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5" name="Text Placeholder 4"/>
          <p:cNvSpPr>
            <a:spLocks noGrp="1"/>
          </p:cNvSpPr>
          <p:nvPr>
            <p:ph type="body" sz="quarter" idx="3"/>
          </p:nvPr>
        </p:nvSpPr>
        <p:spPr>
          <a:xfrm>
            <a:off x="15359982" y="4334936"/>
            <a:ext cx="11013332" cy="1806223"/>
          </a:xfrm>
        </p:spPr>
        <p:txBody>
          <a:bodyPr anchor="ctr"/>
          <a:lstStyle>
            <a:lvl1pPr marL="0" indent="0">
              <a:spcBef>
                <a:spcPts val="0"/>
              </a:spcBef>
              <a:buNone/>
              <a:defRPr sz="31963" b="0"/>
            </a:lvl1pPr>
            <a:lvl2pPr marL="6088943" indent="0">
              <a:buNone/>
              <a:defRPr sz="26637" b="1"/>
            </a:lvl2pPr>
            <a:lvl3pPr marL="12177886" indent="0">
              <a:buNone/>
              <a:defRPr sz="23971" b="1"/>
            </a:lvl3pPr>
            <a:lvl4pPr marL="18266826" indent="0">
              <a:buNone/>
              <a:defRPr sz="21304" b="1"/>
            </a:lvl4pPr>
            <a:lvl5pPr marL="24355778" indent="0">
              <a:buNone/>
              <a:defRPr sz="21304" b="1"/>
            </a:lvl5pPr>
            <a:lvl6pPr marL="30444719" indent="0">
              <a:buNone/>
              <a:defRPr sz="21304" b="1"/>
            </a:lvl6pPr>
            <a:lvl7pPr marL="36533661" indent="0">
              <a:buNone/>
              <a:defRPr sz="21304" b="1"/>
            </a:lvl7pPr>
            <a:lvl8pPr marL="42622604" indent="0">
              <a:buNone/>
              <a:defRPr sz="21304" b="1"/>
            </a:lvl8pPr>
            <a:lvl9pPr marL="48711547" indent="0">
              <a:buNone/>
              <a:defRPr sz="21304" b="1"/>
            </a:lvl9pPr>
          </a:lstStyle>
          <a:p>
            <a:pPr lvl="0"/>
            <a:r>
              <a:rPr/>
              <a:t>Click to edit Master text styles</a:t>
            </a:r>
          </a:p>
        </p:txBody>
      </p:sp>
      <p:sp>
        <p:nvSpPr>
          <p:cNvPr id="6" name="Content Placeholder 5"/>
          <p:cNvSpPr>
            <a:spLocks noGrp="1"/>
          </p:cNvSpPr>
          <p:nvPr>
            <p:ph sz="quarter" idx="4"/>
          </p:nvPr>
        </p:nvSpPr>
        <p:spPr>
          <a:xfrm>
            <a:off x="15359982" y="6321782"/>
            <a:ext cx="11013332" cy="7947377"/>
          </a:xfrm>
        </p:spPr>
        <p:txBody>
          <a:bodyPr>
            <a:normAutofit/>
          </a:bodyPr>
          <a:lstStyle>
            <a:lvl1pPr>
              <a:defRPr sz="26637"/>
            </a:lvl1pPr>
            <a:lvl2pPr>
              <a:defRPr sz="23971"/>
            </a:lvl2pPr>
            <a:lvl3pPr>
              <a:defRPr sz="21304"/>
            </a:lvl3pPr>
            <a:lvl4pPr>
              <a:defRPr sz="18645"/>
            </a:lvl4pPr>
            <a:lvl5pPr>
              <a:defRPr sz="18645"/>
            </a:lvl5pPr>
            <a:lvl6pPr>
              <a:defRPr sz="18645"/>
            </a:lvl6pPr>
            <a:lvl7pPr>
              <a:defRPr sz="18645"/>
            </a:lvl7pPr>
            <a:lvl8pPr>
              <a:defRPr sz="18645"/>
            </a:lvl8pPr>
            <a:lvl9pPr>
              <a:defRPr sz="18645"/>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7" name="Date Placeholder 6"/>
          <p:cNvSpPr>
            <a:spLocks noGrp="1"/>
          </p:cNvSpPr>
          <p:nvPr>
            <p:ph type="dt" sz="half" idx="10"/>
          </p:nvPr>
        </p:nvSpPr>
        <p:spPr/>
        <p:txBody>
          <a:bodyPr/>
          <a:lstStyle/>
          <a:p>
            <a:fld id="{83829175-527E-46A3-863C-1BB1F163B849}" type="datetimeFigureOut">
              <a:rPr lang="en-US"/>
              <a:t>2/15/2017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83829175-527E-46A3-863C-1BB1F163B849}" type="datetimeFigureOut">
              <a:rPr lang="en-US"/>
              <a:t>2/15/2017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a:t>2/15/2017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3557" y="6141159"/>
            <a:ext cx="7768588" cy="4560711"/>
          </a:xfrm>
        </p:spPr>
        <p:txBody>
          <a:bodyPr anchor="b">
            <a:normAutofit/>
          </a:bodyPr>
          <a:lstStyle>
            <a:lvl1pPr algn="l">
              <a:defRPr sz="42618" b="0"/>
            </a:lvl1pPr>
          </a:lstStyle>
          <a:p>
            <a:r>
              <a:rPr/>
              <a:t>Click to edit Master title style</a:t>
            </a:r>
          </a:p>
        </p:txBody>
      </p:sp>
      <p:sp>
        <p:nvSpPr>
          <p:cNvPr id="3" name="Content Placeholder 2"/>
          <p:cNvSpPr>
            <a:spLocks noGrp="1"/>
          </p:cNvSpPr>
          <p:nvPr>
            <p:ph idx="1"/>
          </p:nvPr>
        </p:nvSpPr>
        <p:spPr>
          <a:xfrm>
            <a:off x="12281447" y="1986847"/>
            <a:ext cx="14633859" cy="12282311"/>
          </a:xfrm>
        </p:spPr>
        <p:txBody>
          <a:bodyPr>
            <a:normAutofit/>
          </a:bodyPr>
          <a:lstStyle>
            <a:lvl1pPr>
              <a:defRPr sz="26637"/>
            </a:lvl1pPr>
            <a:lvl2pPr>
              <a:defRPr sz="23971"/>
            </a:lvl2pPr>
            <a:lvl3pPr>
              <a:defRPr sz="21304"/>
            </a:lvl3pPr>
            <a:lvl4pPr>
              <a:defRPr sz="18645"/>
            </a:lvl4pPr>
            <a:lvl5pPr>
              <a:defRPr sz="18645"/>
            </a:lvl5pPr>
            <a:lvl6pPr>
              <a:defRPr sz="18645"/>
            </a:lvl6pPr>
            <a:lvl7pPr>
              <a:defRPr sz="18645"/>
            </a:lvl7pPr>
            <a:lvl8pPr>
              <a:defRPr sz="18645"/>
            </a:lvl8pPr>
            <a:lvl9pPr>
              <a:defRPr sz="18645"/>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Text Placeholder 3"/>
          <p:cNvSpPr>
            <a:spLocks noGrp="1"/>
          </p:cNvSpPr>
          <p:nvPr>
            <p:ph type="body" sz="half" idx="2"/>
          </p:nvPr>
        </p:nvSpPr>
        <p:spPr>
          <a:xfrm>
            <a:off x="1983557" y="11017956"/>
            <a:ext cx="7768588" cy="3251200"/>
          </a:xfrm>
        </p:spPr>
        <p:txBody>
          <a:bodyPr>
            <a:normAutofit/>
          </a:bodyPr>
          <a:lstStyle>
            <a:lvl1pPr marL="0" indent="0">
              <a:spcBef>
                <a:spcPts val="7993"/>
              </a:spcBef>
              <a:buNone/>
              <a:defRPr sz="21304"/>
            </a:lvl1pPr>
            <a:lvl2pPr marL="6088943" indent="0">
              <a:buNone/>
              <a:defRPr sz="15978"/>
            </a:lvl2pPr>
            <a:lvl3pPr marL="12177886" indent="0">
              <a:buNone/>
              <a:defRPr sz="13321"/>
            </a:lvl3pPr>
            <a:lvl4pPr marL="18266826" indent="0">
              <a:buNone/>
              <a:defRPr sz="11987"/>
            </a:lvl4pPr>
            <a:lvl5pPr marL="24355778" indent="0">
              <a:buNone/>
              <a:defRPr sz="11987"/>
            </a:lvl5pPr>
            <a:lvl6pPr marL="30444719" indent="0">
              <a:buNone/>
              <a:defRPr sz="11987"/>
            </a:lvl6pPr>
            <a:lvl7pPr marL="36533661" indent="0">
              <a:buNone/>
              <a:defRPr sz="11987"/>
            </a:lvl7pPr>
            <a:lvl8pPr marL="42622604" indent="0">
              <a:buNone/>
              <a:defRPr sz="11987"/>
            </a:lvl8pPr>
            <a:lvl9pPr marL="48711547" indent="0">
              <a:buNone/>
              <a:defRPr sz="11987"/>
            </a:lvl9pPr>
          </a:lstStyle>
          <a:p>
            <a:pPr lvl="0"/>
            <a:r>
              <a:rPr/>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n-US"/>
              <a:pPr/>
              <a:t>2/15/2017</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0784" y="1087500"/>
            <a:ext cx="15710313" cy="14077243"/>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83557" y="6141159"/>
            <a:ext cx="7768588" cy="4560711"/>
          </a:xfrm>
        </p:spPr>
        <p:txBody>
          <a:bodyPr anchor="b">
            <a:normAutofit/>
          </a:bodyPr>
          <a:lstStyle>
            <a:lvl1pPr algn="l">
              <a:defRPr sz="42618" b="0"/>
            </a:lvl1pPr>
          </a:lstStyle>
          <a:p>
            <a:r>
              <a:rPr/>
              <a:t>Click to edit Master title style</a:t>
            </a:r>
          </a:p>
        </p:txBody>
      </p:sp>
      <p:sp>
        <p:nvSpPr>
          <p:cNvPr id="3" name="Picture Placeholder 2"/>
          <p:cNvSpPr>
            <a:spLocks noGrp="1"/>
          </p:cNvSpPr>
          <p:nvPr>
            <p:ph type="pic" idx="1"/>
          </p:nvPr>
        </p:nvSpPr>
        <p:spPr>
          <a:xfrm>
            <a:off x="13004110" y="1983076"/>
            <a:ext cx="13911198" cy="12286080"/>
          </a:xfrm>
          <a:solidFill>
            <a:schemeClr val="bg2"/>
          </a:solidFill>
        </p:spPr>
        <p:txBody>
          <a:bodyPr tIns="914400">
            <a:normAutofit/>
          </a:bodyPr>
          <a:lstStyle>
            <a:lvl1pPr marL="0" indent="0" algn="ctr">
              <a:buNone/>
              <a:defRPr sz="31963"/>
            </a:lvl1pPr>
            <a:lvl2pPr marL="6088943" indent="0">
              <a:buNone/>
              <a:defRPr sz="37292"/>
            </a:lvl2pPr>
            <a:lvl3pPr marL="12177886" indent="0">
              <a:buNone/>
              <a:defRPr sz="31963"/>
            </a:lvl3pPr>
            <a:lvl4pPr marL="18266826" indent="0">
              <a:buNone/>
              <a:defRPr sz="26637"/>
            </a:lvl4pPr>
            <a:lvl5pPr marL="24355778" indent="0">
              <a:buNone/>
              <a:defRPr sz="26637"/>
            </a:lvl5pPr>
            <a:lvl6pPr marL="30444719" indent="0">
              <a:buNone/>
              <a:defRPr sz="26637"/>
            </a:lvl6pPr>
            <a:lvl7pPr marL="36533661" indent="0">
              <a:buNone/>
              <a:defRPr sz="26637"/>
            </a:lvl7pPr>
            <a:lvl8pPr marL="42622604" indent="0">
              <a:buNone/>
              <a:defRPr sz="26637"/>
            </a:lvl8pPr>
            <a:lvl9pPr marL="48711547" indent="0">
              <a:buNone/>
              <a:defRPr sz="26637"/>
            </a:lvl9pPr>
          </a:lstStyle>
          <a:p>
            <a:endParaRPr/>
          </a:p>
        </p:txBody>
      </p:sp>
      <p:sp>
        <p:nvSpPr>
          <p:cNvPr id="4" name="Text Placeholder 3"/>
          <p:cNvSpPr>
            <a:spLocks noGrp="1"/>
          </p:cNvSpPr>
          <p:nvPr>
            <p:ph type="body" sz="half" idx="2"/>
          </p:nvPr>
        </p:nvSpPr>
        <p:spPr>
          <a:xfrm>
            <a:off x="1983557" y="11017956"/>
            <a:ext cx="7768588" cy="3251200"/>
          </a:xfrm>
        </p:spPr>
        <p:txBody>
          <a:bodyPr>
            <a:normAutofit/>
          </a:bodyPr>
          <a:lstStyle>
            <a:lvl1pPr marL="0" indent="0">
              <a:spcBef>
                <a:spcPts val="7993"/>
              </a:spcBef>
              <a:buNone/>
              <a:defRPr sz="21304"/>
            </a:lvl1pPr>
            <a:lvl2pPr marL="6088943" indent="0">
              <a:buNone/>
              <a:defRPr sz="15978"/>
            </a:lvl2pPr>
            <a:lvl3pPr marL="12177886" indent="0">
              <a:buNone/>
              <a:defRPr sz="13321"/>
            </a:lvl3pPr>
            <a:lvl4pPr marL="18266826" indent="0">
              <a:buNone/>
              <a:defRPr sz="11987"/>
            </a:lvl4pPr>
            <a:lvl5pPr marL="24355778" indent="0">
              <a:buNone/>
              <a:defRPr sz="11987"/>
            </a:lvl5pPr>
            <a:lvl6pPr marL="30444719" indent="0">
              <a:buNone/>
              <a:defRPr sz="11987"/>
            </a:lvl6pPr>
            <a:lvl7pPr marL="36533661" indent="0">
              <a:buNone/>
              <a:defRPr sz="11987"/>
            </a:lvl7pPr>
            <a:lvl8pPr marL="42622604" indent="0">
              <a:buNone/>
              <a:defRPr sz="11987"/>
            </a:lvl8pPr>
            <a:lvl9pPr marL="48711547" indent="0">
              <a:buNone/>
              <a:defRPr sz="11987"/>
            </a:lvl9pPr>
          </a:lstStyle>
          <a:p>
            <a:pPr lvl="0"/>
            <a:r>
              <a:rPr/>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9539" y="1264357"/>
            <a:ext cx="22763773" cy="2709333"/>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3609539" y="4334936"/>
            <a:ext cx="22763773" cy="9934223"/>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2"/>
          </p:nvPr>
        </p:nvSpPr>
        <p:spPr>
          <a:xfrm>
            <a:off x="20411368" y="14630405"/>
            <a:ext cx="3129770" cy="647227"/>
          </a:xfrm>
          <a:prstGeom prst="rect">
            <a:avLst/>
          </a:prstGeom>
        </p:spPr>
        <p:txBody>
          <a:bodyPr vert="horz" lIns="91440" tIns="45720" rIns="91440" bIns="45720" rtlCol="0" anchor="ctr"/>
          <a:lstStyle>
            <a:lvl1pPr algn="r">
              <a:defRPr sz="13321">
                <a:solidFill>
                  <a:schemeClr val="tx1"/>
                </a:solidFill>
              </a:defRPr>
            </a:lvl1pPr>
          </a:lstStyle>
          <a:p>
            <a:fld id="{83829175-527E-46A3-863C-1BB1F163B849}" type="datetimeFigureOut">
              <a:rPr lang="en-US"/>
              <a:pPr/>
              <a:t>2/15/2017</a:t>
            </a:fld>
            <a:endParaRPr/>
          </a:p>
        </p:txBody>
      </p:sp>
      <p:sp>
        <p:nvSpPr>
          <p:cNvPr id="5" name="Footer Placeholder 4"/>
          <p:cNvSpPr>
            <a:spLocks noGrp="1"/>
          </p:cNvSpPr>
          <p:nvPr>
            <p:ph type="ftr" sz="quarter" idx="3"/>
          </p:nvPr>
        </p:nvSpPr>
        <p:spPr>
          <a:xfrm>
            <a:off x="3598956" y="14630405"/>
            <a:ext cx="16270420" cy="647227"/>
          </a:xfrm>
          <a:prstGeom prst="rect">
            <a:avLst/>
          </a:prstGeom>
        </p:spPr>
        <p:txBody>
          <a:bodyPr vert="horz" lIns="91440" tIns="45720" rIns="91440" bIns="45720" rtlCol="0" anchor="ctr"/>
          <a:lstStyle>
            <a:lvl1pPr algn="l">
              <a:defRPr sz="13321">
                <a:solidFill>
                  <a:schemeClr val="tx1"/>
                </a:solidFill>
              </a:defRPr>
            </a:lvl1pPr>
          </a:lstStyle>
          <a:p>
            <a:endParaRPr/>
          </a:p>
        </p:txBody>
      </p:sp>
      <p:sp>
        <p:nvSpPr>
          <p:cNvPr id="6" name="Slide Number Placeholder 5"/>
          <p:cNvSpPr>
            <a:spLocks noGrp="1"/>
          </p:cNvSpPr>
          <p:nvPr>
            <p:ph type="sldNum" sz="quarter" idx="4"/>
          </p:nvPr>
        </p:nvSpPr>
        <p:spPr>
          <a:xfrm>
            <a:off x="24024666" y="14630405"/>
            <a:ext cx="2348645" cy="647227"/>
          </a:xfrm>
          <a:prstGeom prst="rect">
            <a:avLst/>
          </a:prstGeom>
        </p:spPr>
        <p:txBody>
          <a:bodyPr vert="horz" lIns="91440" tIns="45720" rIns="91440" bIns="45720" rtlCol="0" anchor="ctr"/>
          <a:lstStyle>
            <a:lvl1pPr algn="r">
              <a:defRPr sz="13321">
                <a:solidFill>
                  <a:schemeClr val="tx1"/>
                </a:solidFill>
              </a:defRPr>
            </a:lvl1pPr>
          </a:lstStyle>
          <a:p>
            <a:fld id="{E5137D0E-4A4F-4307-8994-C1891D747D59}" type="slidenum">
              <a:rPr/>
              <a:pPr/>
              <a:t>‹#›</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77886" rtl="0" eaLnBrk="1" latinLnBrk="0" hangingPunct="1">
        <a:lnSpc>
          <a:spcPct val="90000"/>
        </a:lnSpc>
        <a:spcBef>
          <a:spcPct val="0"/>
        </a:spcBef>
        <a:buNone/>
        <a:defRPr sz="42618" kern="1200">
          <a:solidFill>
            <a:schemeClr val="tx1"/>
          </a:solidFill>
          <a:latin typeface="+mj-lt"/>
          <a:ea typeface="+mj-ea"/>
          <a:cs typeface="+mj-cs"/>
        </a:defRPr>
      </a:lvl1pPr>
    </p:titleStyle>
    <p:bodyStyle>
      <a:lvl1pPr marL="2981053" indent="-2981053" algn="l" defTabSz="12177886" rtl="0" eaLnBrk="1" latinLnBrk="0" hangingPunct="1">
        <a:lnSpc>
          <a:spcPct val="90000"/>
        </a:lnSpc>
        <a:spcBef>
          <a:spcPts val="23971"/>
        </a:spcBef>
        <a:buFont typeface="Arial" pitchFamily="34" charset="0"/>
        <a:buChar char="•"/>
        <a:defRPr sz="26637" kern="1200">
          <a:solidFill>
            <a:schemeClr val="tx1"/>
          </a:solidFill>
          <a:latin typeface="+mn-lt"/>
          <a:ea typeface="+mn-ea"/>
          <a:cs typeface="+mn-cs"/>
        </a:defRPr>
      </a:lvl1pPr>
      <a:lvl2pPr marL="6697835" indent="-2981053" algn="l" defTabSz="12177886" rtl="0" eaLnBrk="1" latinLnBrk="0" hangingPunct="1">
        <a:lnSpc>
          <a:spcPct val="90000"/>
        </a:lnSpc>
        <a:spcBef>
          <a:spcPts val="10654"/>
        </a:spcBef>
        <a:buFont typeface="Arial" pitchFamily="34" charset="0"/>
        <a:buChar char="–"/>
        <a:defRPr sz="23971" kern="1200">
          <a:solidFill>
            <a:schemeClr val="tx1"/>
          </a:solidFill>
          <a:latin typeface="+mn-lt"/>
          <a:ea typeface="+mn-ea"/>
          <a:cs typeface="+mn-cs"/>
        </a:defRPr>
      </a:lvl2pPr>
      <a:lvl3pPr marL="9873397" indent="-2283355" algn="l" defTabSz="12177886" rtl="0" eaLnBrk="1" latinLnBrk="0" hangingPunct="1">
        <a:lnSpc>
          <a:spcPct val="90000"/>
        </a:lnSpc>
        <a:spcBef>
          <a:spcPts val="7993"/>
        </a:spcBef>
        <a:buFont typeface="Arial" pitchFamily="34" charset="0"/>
        <a:buChar char="•"/>
        <a:defRPr sz="21304" kern="1200">
          <a:solidFill>
            <a:schemeClr val="tx1"/>
          </a:solidFill>
          <a:latin typeface="+mn-lt"/>
          <a:ea typeface="+mn-ea"/>
          <a:cs typeface="+mn-cs"/>
        </a:defRPr>
      </a:lvl3pPr>
      <a:lvl4pPr marL="12875588" indent="-2304503" algn="l" defTabSz="12177886" rtl="0" eaLnBrk="1" latinLnBrk="0" hangingPunct="1">
        <a:lnSpc>
          <a:spcPct val="90000"/>
        </a:lnSpc>
        <a:spcBef>
          <a:spcPts val="7993"/>
        </a:spcBef>
        <a:buFont typeface="Arial" pitchFamily="34" charset="0"/>
        <a:buChar char="–"/>
        <a:defRPr sz="18645" kern="1200">
          <a:solidFill>
            <a:schemeClr val="tx1"/>
          </a:solidFill>
          <a:latin typeface="+mn-lt"/>
          <a:ea typeface="+mn-ea"/>
          <a:cs typeface="+mn-cs"/>
        </a:defRPr>
      </a:lvl4pPr>
      <a:lvl5pPr marL="16089198" indent="-2304503" algn="l" defTabSz="12177886" rtl="0" eaLnBrk="1" latinLnBrk="0" hangingPunct="1">
        <a:lnSpc>
          <a:spcPct val="90000"/>
        </a:lnSpc>
        <a:spcBef>
          <a:spcPts val="7993"/>
        </a:spcBef>
        <a:buFont typeface="Arial" pitchFamily="34" charset="0"/>
        <a:buChar char="•"/>
        <a:defRPr sz="18645" kern="1200">
          <a:solidFill>
            <a:schemeClr val="tx1"/>
          </a:solidFill>
          <a:latin typeface="+mn-lt"/>
          <a:ea typeface="+mn-ea"/>
          <a:cs typeface="+mn-cs"/>
        </a:defRPr>
      </a:lvl5pPr>
      <a:lvl6pPr marL="19241062" indent="-2313802" algn="l" defTabSz="12177886" rtl="0" eaLnBrk="1" latinLnBrk="0" hangingPunct="1">
        <a:lnSpc>
          <a:spcPct val="90000"/>
        </a:lnSpc>
        <a:spcBef>
          <a:spcPts val="7993"/>
        </a:spcBef>
        <a:buFont typeface="Arial" pitchFamily="34" charset="0"/>
        <a:buChar char="–"/>
        <a:defRPr sz="18645" kern="1200">
          <a:solidFill>
            <a:schemeClr val="tx1"/>
          </a:solidFill>
          <a:latin typeface="+mn-lt"/>
          <a:ea typeface="+mn-ea"/>
          <a:cs typeface="+mn-cs"/>
        </a:defRPr>
      </a:lvl6pPr>
      <a:lvl7pPr marL="22407311" indent="-2313802" algn="l" defTabSz="12177886" rtl="0" eaLnBrk="1" latinLnBrk="0" hangingPunct="1">
        <a:lnSpc>
          <a:spcPct val="90000"/>
        </a:lnSpc>
        <a:spcBef>
          <a:spcPts val="7993"/>
        </a:spcBef>
        <a:buFont typeface="Arial" pitchFamily="34" charset="0"/>
        <a:buChar char="•"/>
        <a:defRPr sz="18645" kern="1200">
          <a:solidFill>
            <a:schemeClr val="tx1"/>
          </a:solidFill>
          <a:latin typeface="+mn-lt"/>
          <a:ea typeface="+mn-ea"/>
          <a:cs typeface="+mn-cs"/>
        </a:defRPr>
      </a:lvl7pPr>
      <a:lvl8pPr marL="25573567" indent="-2313802" algn="l" defTabSz="12177886" rtl="0" eaLnBrk="1" latinLnBrk="0" hangingPunct="1">
        <a:lnSpc>
          <a:spcPct val="90000"/>
        </a:lnSpc>
        <a:spcBef>
          <a:spcPts val="7993"/>
        </a:spcBef>
        <a:buFont typeface="Arial" pitchFamily="34" charset="0"/>
        <a:buChar char="–"/>
        <a:defRPr sz="18645" kern="1200">
          <a:solidFill>
            <a:schemeClr val="tx1"/>
          </a:solidFill>
          <a:latin typeface="+mn-lt"/>
          <a:ea typeface="+mn-ea"/>
          <a:cs typeface="+mn-cs"/>
        </a:defRPr>
      </a:lvl8pPr>
      <a:lvl9pPr marL="28739814" indent="-2313802" algn="l" defTabSz="12177886" rtl="0" eaLnBrk="1" latinLnBrk="0" hangingPunct="1">
        <a:lnSpc>
          <a:spcPct val="90000"/>
        </a:lnSpc>
        <a:spcBef>
          <a:spcPts val="7993"/>
        </a:spcBef>
        <a:buFont typeface="Arial" pitchFamily="34" charset="0"/>
        <a:buChar char="•"/>
        <a:defRPr sz="18645" kern="1200">
          <a:solidFill>
            <a:schemeClr val="tx1"/>
          </a:solidFill>
          <a:latin typeface="+mn-lt"/>
          <a:ea typeface="+mn-ea"/>
          <a:cs typeface="+mn-cs"/>
        </a:defRPr>
      </a:lvl9pPr>
    </p:bodyStyle>
    <p:otherStyle>
      <a:defPPr>
        <a:defRPr/>
      </a:defPPr>
      <a:lvl1pPr marL="0" algn="l" defTabSz="12177886" rtl="0" eaLnBrk="1" latinLnBrk="0" hangingPunct="1">
        <a:defRPr sz="23971" kern="1200">
          <a:solidFill>
            <a:schemeClr val="tx1"/>
          </a:solidFill>
          <a:latin typeface="+mn-lt"/>
          <a:ea typeface="+mn-ea"/>
          <a:cs typeface="+mn-cs"/>
        </a:defRPr>
      </a:lvl1pPr>
      <a:lvl2pPr marL="6088943" algn="l" defTabSz="12177886" rtl="0" eaLnBrk="1" latinLnBrk="0" hangingPunct="1">
        <a:defRPr sz="23971" kern="1200">
          <a:solidFill>
            <a:schemeClr val="tx1"/>
          </a:solidFill>
          <a:latin typeface="+mn-lt"/>
          <a:ea typeface="+mn-ea"/>
          <a:cs typeface="+mn-cs"/>
        </a:defRPr>
      </a:lvl2pPr>
      <a:lvl3pPr marL="12177886" algn="l" defTabSz="12177886" rtl="0" eaLnBrk="1" latinLnBrk="0" hangingPunct="1">
        <a:defRPr sz="23971" kern="1200">
          <a:solidFill>
            <a:schemeClr val="tx1"/>
          </a:solidFill>
          <a:latin typeface="+mn-lt"/>
          <a:ea typeface="+mn-ea"/>
          <a:cs typeface="+mn-cs"/>
        </a:defRPr>
      </a:lvl3pPr>
      <a:lvl4pPr marL="18266826" algn="l" defTabSz="12177886" rtl="0" eaLnBrk="1" latinLnBrk="0" hangingPunct="1">
        <a:defRPr sz="23971" kern="1200">
          <a:solidFill>
            <a:schemeClr val="tx1"/>
          </a:solidFill>
          <a:latin typeface="+mn-lt"/>
          <a:ea typeface="+mn-ea"/>
          <a:cs typeface="+mn-cs"/>
        </a:defRPr>
      </a:lvl4pPr>
      <a:lvl5pPr marL="24355778" algn="l" defTabSz="12177886" rtl="0" eaLnBrk="1" latinLnBrk="0" hangingPunct="1">
        <a:defRPr sz="23971" kern="1200">
          <a:solidFill>
            <a:schemeClr val="tx1"/>
          </a:solidFill>
          <a:latin typeface="+mn-lt"/>
          <a:ea typeface="+mn-ea"/>
          <a:cs typeface="+mn-cs"/>
        </a:defRPr>
      </a:lvl5pPr>
      <a:lvl6pPr marL="30444719" algn="l" defTabSz="12177886" rtl="0" eaLnBrk="1" latinLnBrk="0" hangingPunct="1">
        <a:defRPr sz="23971" kern="1200">
          <a:solidFill>
            <a:schemeClr val="tx1"/>
          </a:solidFill>
          <a:latin typeface="+mn-lt"/>
          <a:ea typeface="+mn-ea"/>
          <a:cs typeface="+mn-cs"/>
        </a:defRPr>
      </a:lvl6pPr>
      <a:lvl7pPr marL="36533661" algn="l" defTabSz="12177886" rtl="0" eaLnBrk="1" latinLnBrk="0" hangingPunct="1">
        <a:defRPr sz="23971" kern="1200">
          <a:solidFill>
            <a:schemeClr val="tx1"/>
          </a:solidFill>
          <a:latin typeface="+mn-lt"/>
          <a:ea typeface="+mn-ea"/>
          <a:cs typeface="+mn-cs"/>
        </a:defRPr>
      </a:lvl7pPr>
      <a:lvl8pPr marL="42622604" algn="l" defTabSz="12177886" rtl="0" eaLnBrk="1" latinLnBrk="0" hangingPunct="1">
        <a:defRPr sz="23971" kern="1200">
          <a:solidFill>
            <a:schemeClr val="tx1"/>
          </a:solidFill>
          <a:latin typeface="+mn-lt"/>
          <a:ea typeface="+mn-ea"/>
          <a:cs typeface="+mn-cs"/>
        </a:defRPr>
      </a:lvl8pPr>
      <a:lvl9pPr marL="48711547" algn="l" defTabSz="12177886" rtl="0" eaLnBrk="1" latinLnBrk="0" hangingPunct="1">
        <a:defRPr sz="239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hyperlink" Target="mailto:Rachel.Santos@abcusd.org" TargetMode="External"/><Relationship Id="rId4" Type="http://schemas.openxmlformats.org/officeDocument/2006/relationships/hyperlink" Target="mailto:cristy@pbiscaltac.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hyperlink" Target="https://www.youtube.com/watch?v=45xNIfyHgBY" TargetMode="Externa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1.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2.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www.youtube.com/watch?v=GM-nWXz1YH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youtube.com/watch?v=hwhvByj8YG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042" y="279400"/>
            <a:ext cx="7381766" cy="6400800"/>
          </a:xfrm>
          <a:prstGeom prst="rect">
            <a:avLst/>
          </a:prstGeom>
          <a:ln>
            <a:noFill/>
          </a:ln>
          <a:effectLst>
            <a:softEdge rad="112500"/>
          </a:effectLst>
        </p:spPr>
      </p:pic>
      <p:sp>
        <p:nvSpPr>
          <p:cNvPr id="3" name="Title 2"/>
          <p:cNvSpPr>
            <a:spLocks noGrp="1"/>
          </p:cNvSpPr>
          <p:nvPr>
            <p:ph type="title"/>
          </p:nvPr>
        </p:nvSpPr>
        <p:spPr>
          <a:xfrm>
            <a:off x="-4512" y="13614400"/>
            <a:ext cx="10439400" cy="4560711"/>
          </a:xfrm>
        </p:spPr>
        <p:txBody>
          <a:bodyPr>
            <a:noAutofit/>
          </a:bodyPr>
          <a:lstStyle/>
          <a:p>
            <a:pPr algn="ctr"/>
            <a:br>
              <a:rPr lang="en-US" sz="2800" dirty="0"/>
            </a:br>
            <a:br>
              <a:rPr lang="en-US" sz="2800" dirty="0"/>
            </a:br>
            <a:br>
              <a:rPr lang="en-US" sz="2800" dirty="0"/>
            </a:br>
            <a:br>
              <a:rPr lang="en-US" sz="2800" dirty="0"/>
            </a:br>
            <a:br>
              <a:rPr lang="en-US" sz="2800" dirty="0"/>
            </a:br>
            <a:br>
              <a:rPr lang="en-US" sz="2800" dirty="0"/>
            </a:br>
            <a:r>
              <a:rPr lang="en-US" sz="130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High</a:t>
            </a:r>
            <a:br>
              <a:rPr lang="en-US" sz="130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br>
            <a:r>
              <a:rPr lang="en-US" sz="130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School</a:t>
            </a:r>
            <a:br>
              <a:rPr lang="en-US" sz="6000" b="1" dirty="0">
                <a:latin typeface="Century Gothic" panose="020B0502020202020204" pitchFamily="34" charset="0"/>
              </a:rPr>
            </a:br>
            <a:br>
              <a:rPr lang="en-US" sz="2400" dirty="0">
                <a:latin typeface="Century Gothic" panose="020B0502020202020204" pitchFamily="34" charset="0"/>
              </a:rPr>
            </a:br>
            <a:r>
              <a:rPr lang="en-US" sz="12000" dirty="0">
                <a:latin typeface="Century Gothic" panose="020B0502020202020204" pitchFamily="34" charset="0"/>
              </a:rPr>
              <a:t>Positive Behavior Interventions and Supports</a:t>
            </a:r>
            <a:br>
              <a:rPr lang="en-US" sz="9600" dirty="0">
                <a:latin typeface="Century Gothic" panose="020B0502020202020204" pitchFamily="34" charset="0"/>
              </a:rPr>
            </a:br>
            <a:br>
              <a:rPr lang="en-US" sz="9600" dirty="0">
                <a:latin typeface="Century Gothic" panose="020B0502020202020204" pitchFamily="34" charset="0"/>
              </a:rPr>
            </a:br>
            <a:br>
              <a:rPr lang="en-US" sz="9600" dirty="0">
                <a:latin typeface="Century Gothic" panose="020B0502020202020204" pitchFamily="34" charset="0"/>
              </a:rPr>
            </a:br>
            <a:br>
              <a:rPr lang="en-US" sz="2800" dirty="0">
                <a:latin typeface="Century Gothic" panose="020B0502020202020204" pitchFamily="34" charset="0"/>
              </a:rPr>
            </a:br>
            <a:br>
              <a:rPr lang="en-US" sz="2800" dirty="0">
                <a:latin typeface="Century Gothic" panose="020B0502020202020204" pitchFamily="34" charset="0"/>
              </a:rPr>
            </a:br>
            <a:br>
              <a:rPr lang="en-US" sz="3600" dirty="0">
                <a:latin typeface="Century Gothic" panose="020B0502020202020204" pitchFamily="34" charset="0"/>
              </a:rPr>
            </a:br>
            <a:endParaRPr lang="en-US" sz="3600" dirty="0">
              <a:latin typeface="Century Gothic" panose="020B0502020202020204" pitchFamily="34" charset="0"/>
            </a:endParaRPr>
          </a:p>
        </p:txBody>
      </p:sp>
      <p:sp>
        <p:nvSpPr>
          <p:cNvPr id="6" name="Rectangle 5"/>
          <p:cNvSpPr/>
          <p:nvPr/>
        </p:nvSpPr>
        <p:spPr>
          <a:xfrm>
            <a:off x="12392025" y="-863600"/>
            <a:ext cx="15392400" cy="17052169"/>
          </a:xfrm>
          <a:prstGeom prst="rect">
            <a:avLst/>
          </a:prstGeom>
        </p:spPr>
        <p:txBody>
          <a:bodyPr wrap="square">
            <a:spAutoFit/>
          </a:bodyPr>
          <a:lstStyle/>
          <a:p>
            <a:pPr algn="ctr">
              <a:lnSpc>
                <a:spcPct val="107000"/>
              </a:lnSpc>
            </a:pPr>
            <a:endParaRPr lang="en-US" sz="6000" b="1" cap="all"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pPr>
            <a:endParaRPr lang="en-US" sz="6000" b="1" cap="all" dirty="0">
              <a:solidFill>
                <a:schemeClr val="tx2">
                  <a:lumMod val="75000"/>
                </a:schemeClr>
              </a:solidFill>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7000"/>
              </a:lnSpc>
            </a:pPr>
            <a:r>
              <a:rPr lang="en-US" sz="6000" b="1" cap="all" dirty="0">
                <a:solidFill>
                  <a:srgbClr val="02B2CA"/>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HS-PBIS</a:t>
            </a:r>
          </a:p>
          <a:p>
            <a:pPr algn="ctr">
              <a:lnSpc>
                <a:spcPct val="107000"/>
              </a:lnSpc>
            </a:pPr>
            <a:r>
              <a:rPr lang="en-US" sz="6000" b="1" cap="all" dirty="0">
                <a:solidFill>
                  <a:srgbClr val="02B2CA"/>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Community of Practice #1</a:t>
            </a:r>
          </a:p>
          <a:p>
            <a:pPr algn="ctr">
              <a:lnSpc>
                <a:spcPct val="107000"/>
              </a:lnSpc>
            </a:pPr>
            <a:r>
              <a:rPr lang="en-US" sz="6000" b="1" cap="all" dirty="0">
                <a:solidFill>
                  <a:srgbClr val="02B2CA"/>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rPr>
              <a:t>Agenda</a:t>
            </a:r>
          </a:p>
          <a:p>
            <a:pPr algn="ctr">
              <a:lnSpc>
                <a:spcPct val="107000"/>
              </a:lnSpc>
            </a:pPr>
            <a:endParaRPr lang="en-US" b="1" cap="all" dirty="0">
              <a:solidFill>
                <a:srgbClr val="02B2CA"/>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Times New Roman" panose="02020603050405020304" pitchFamily="18" charset="0"/>
            </a:endParaRPr>
          </a:p>
          <a:p>
            <a:pPr marL="571500" marR="0" lvl="0" indent="-571500">
              <a:lnSpc>
                <a:spcPct val="107000"/>
              </a:lnSpc>
              <a:spcBef>
                <a:spcPts val="0"/>
              </a:spcBef>
              <a:spcAft>
                <a:spcPts val="0"/>
              </a:spcAft>
              <a:buBlip>
                <a:blip r:embed="rId3"/>
              </a:buBlip>
            </a:pPr>
            <a:r>
              <a:rPr lang="en-US" sz="4800" dirty="0">
                <a:latin typeface="+mj-lt"/>
                <a:ea typeface="Calibri" panose="020F0502020204030204" pitchFamily="34" charset="0"/>
                <a:cs typeface="Times New Roman" panose="02020603050405020304" pitchFamily="18" charset="0"/>
              </a:rPr>
              <a:t>School Climate: Academic Achievement &amp; Social Behavior Competence</a:t>
            </a:r>
          </a:p>
          <a:p>
            <a:pPr marL="571500" marR="0" lvl="0" indent="-571500">
              <a:lnSpc>
                <a:spcPct val="107000"/>
              </a:lnSpc>
              <a:spcBef>
                <a:spcPts val="0"/>
              </a:spcBef>
              <a:spcAft>
                <a:spcPts val="0"/>
              </a:spcAft>
              <a:buBlip>
                <a:blip r:embed="rId3"/>
              </a:buBlip>
            </a:pPr>
            <a:r>
              <a:rPr lang="en-US" sz="4800" dirty="0">
                <a:latin typeface="+mj-lt"/>
                <a:ea typeface="Times New Roman" panose="02020603050405020304" pitchFamily="18" charset="0"/>
                <a:cs typeface="Arial" panose="020B0604020202020204" pitchFamily="34" charset="0"/>
              </a:rPr>
              <a:t>HS-PBIS Implementation Successes &amp; Challenges</a:t>
            </a:r>
            <a:endParaRPr lang="en-US" sz="4800" dirty="0">
              <a:latin typeface="+mj-lt"/>
              <a:ea typeface="Calibri" panose="020F0502020204030204" pitchFamily="34" charset="0"/>
              <a:cs typeface="Times New Roman" panose="02020603050405020304" pitchFamily="18" charset="0"/>
            </a:endParaRPr>
          </a:p>
          <a:p>
            <a:pPr marL="571500" marR="0" lvl="0" indent="-571500">
              <a:lnSpc>
                <a:spcPct val="107000"/>
              </a:lnSpc>
              <a:spcBef>
                <a:spcPts val="0"/>
              </a:spcBef>
              <a:spcAft>
                <a:spcPts val="0"/>
              </a:spcAft>
              <a:buBlip>
                <a:blip r:embed="rId3"/>
              </a:buBlip>
            </a:pPr>
            <a:r>
              <a:rPr lang="en-US" sz="4800" dirty="0">
                <a:latin typeface="+mj-lt"/>
                <a:ea typeface="Times New Roman" panose="02020603050405020304" pitchFamily="18" charset="0"/>
                <a:cs typeface="Arial" panose="020B0604020202020204" pitchFamily="34" charset="0"/>
              </a:rPr>
              <a:t>Student Voice and Involvement</a:t>
            </a:r>
            <a:endParaRPr lang="en-US" sz="4800" dirty="0">
              <a:latin typeface="+mj-lt"/>
              <a:ea typeface="Calibri" panose="020F0502020204030204" pitchFamily="34" charset="0"/>
              <a:cs typeface="Times New Roman" panose="02020603050405020304" pitchFamily="18" charset="0"/>
            </a:endParaRPr>
          </a:p>
          <a:p>
            <a:pPr marL="571500" marR="0" lvl="0" indent="-571500">
              <a:lnSpc>
                <a:spcPct val="107000"/>
              </a:lnSpc>
              <a:spcBef>
                <a:spcPts val="0"/>
              </a:spcBef>
              <a:spcAft>
                <a:spcPts val="0"/>
              </a:spcAft>
              <a:buBlip>
                <a:blip r:embed="rId3"/>
              </a:buBlip>
            </a:pPr>
            <a:r>
              <a:rPr lang="en-US" sz="4800" dirty="0">
                <a:latin typeface="+mj-lt"/>
                <a:ea typeface="Times New Roman" panose="02020603050405020304" pitchFamily="18" charset="0"/>
                <a:cs typeface="Arial" panose="020B0604020202020204" pitchFamily="34" charset="0"/>
              </a:rPr>
              <a:t>Classroom Practices:  Foundations</a:t>
            </a:r>
            <a:endParaRPr lang="en-US" sz="4800" dirty="0">
              <a:latin typeface="+mj-lt"/>
              <a:ea typeface="Calibri" panose="020F0502020204030204" pitchFamily="34" charset="0"/>
              <a:cs typeface="Times New Roman" panose="02020603050405020304" pitchFamily="18" charset="0"/>
            </a:endParaRPr>
          </a:p>
          <a:p>
            <a:pPr marL="571500" marR="0" lvl="0" indent="-571500">
              <a:lnSpc>
                <a:spcPct val="107000"/>
              </a:lnSpc>
              <a:spcBef>
                <a:spcPts val="0"/>
              </a:spcBef>
              <a:spcAft>
                <a:spcPts val="0"/>
              </a:spcAft>
              <a:buBlip>
                <a:blip r:embed="rId3"/>
              </a:buBlip>
            </a:pPr>
            <a:r>
              <a:rPr lang="en-US" sz="4800" dirty="0">
                <a:latin typeface="+mj-lt"/>
                <a:ea typeface="Times New Roman" panose="02020603050405020304" pitchFamily="18" charset="0"/>
                <a:cs typeface="Arial" panose="020B0604020202020204" pitchFamily="34" charset="0"/>
              </a:rPr>
              <a:t>Tiered Fidelity Inventory:  Tier 1 &amp; 2 TEAMS</a:t>
            </a:r>
            <a:endParaRPr lang="en-US" sz="4800" dirty="0">
              <a:latin typeface="+mj-lt"/>
              <a:ea typeface="Calibri" panose="020F0502020204030204" pitchFamily="34" charset="0"/>
              <a:cs typeface="Times New Roman" panose="02020603050405020304" pitchFamily="18" charset="0"/>
            </a:endParaRPr>
          </a:p>
          <a:p>
            <a:pPr marL="571500" marR="0" lvl="0" indent="-571500">
              <a:lnSpc>
                <a:spcPct val="107000"/>
              </a:lnSpc>
              <a:spcBef>
                <a:spcPts val="0"/>
              </a:spcBef>
              <a:spcAft>
                <a:spcPts val="0"/>
              </a:spcAft>
              <a:buBlip>
                <a:blip r:embed="rId3"/>
              </a:buBlip>
            </a:pPr>
            <a:r>
              <a:rPr lang="en-US" sz="4800" dirty="0">
                <a:latin typeface="+mj-lt"/>
                <a:ea typeface="Calibri" panose="020F0502020204030204" pitchFamily="34" charset="0"/>
                <a:cs typeface="Times New Roman" panose="02020603050405020304" pitchFamily="18" charset="0"/>
              </a:rPr>
              <a:t>Behavior</a:t>
            </a:r>
          </a:p>
          <a:p>
            <a:pPr marL="571500" marR="0" lvl="0" indent="-571500">
              <a:lnSpc>
                <a:spcPct val="107000"/>
              </a:lnSpc>
              <a:spcBef>
                <a:spcPts val="0"/>
              </a:spcBef>
              <a:spcAft>
                <a:spcPts val="0"/>
              </a:spcAft>
              <a:buBlip>
                <a:blip r:embed="rId3"/>
              </a:buBlip>
            </a:pPr>
            <a:r>
              <a:rPr lang="en-US" sz="4800" dirty="0">
                <a:latin typeface="+mj-lt"/>
                <a:ea typeface="Calibri" panose="020F0502020204030204" pitchFamily="34" charset="0"/>
                <a:cs typeface="Times New Roman" panose="02020603050405020304" pitchFamily="18" charset="0"/>
              </a:rPr>
              <a:t>Academics</a:t>
            </a:r>
          </a:p>
          <a:p>
            <a:pPr marL="571500" marR="0" lvl="0" indent="-571500">
              <a:lnSpc>
                <a:spcPct val="107000"/>
              </a:lnSpc>
              <a:spcBef>
                <a:spcPts val="0"/>
              </a:spcBef>
              <a:spcAft>
                <a:spcPts val="0"/>
              </a:spcAft>
              <a:buBlip>
                <a:blip r:embed="rId3"/>
              </a:buBlip>
            </a:pPr>
            <a:r>
              <a:rPr lang="en-US" sz="4800" dirty="0">
                <a:latin typeface="+mj-lt"/>
                <a:ea typeface="Calibri" panose="020F0502020204030204" pitchFamily="34" charset="0"/>
                <a:cs typeface="Times New Roman" panose="02020603050405020304" pitchFamily="18" charset="0"/>
              </a:rPr>
              <a:t>Interconnecting School &amp; Mental Health</a:t>
            </a:r>
          </a:p>
          <a:p>
            <a:pPr>
              <a:lnSpc>
                <a:spcPct val="107000"/>
              </a:lnSpc>
            </a:pPr>
            <a:endParaRPr lang="en-US" sz="2400" b="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US" sz="2400" b="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US" sz="2400" b="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US" sz="3200" b="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US" sz="3200" b="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r>
              <a:rPr lang="en-US" sz="3200" b="1" dirty="0">
                <a:latin typeface="Century Gothic" panose="020B0502020202020204" pitchFamily="34" charset="0"/>
                <a:ea typeface="Calibri" panose="020F0502020204030204" pitchFamily="34" charset="0"/>
                <a:cs typeface="Times New Roman" panose="02020603050405020304" pitchFamily="18" charset="0"/>
              </a:rPr>
              <a:t>Facilitator: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dirty="0">
                <a:latin typeface="Century Gothic" panose="020B0502020202020204" pitchFamily="34" charset="0"/>
                <a:ea typeface="Calibri" panose="020F0502020204030204" pitchFamily="34" charset="0"/>
                <a:cs typeface="Times New Roman" panose="02020603050405020304" pitchFamily="18" charset="0"/>
              </a:rPr>
              <a:t>Cristy Clouse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4"/>
              </a:rPr>
              <a:t>cristy@pbiscaltac.org</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Century Gothic" panose="020B0502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Century Gothic" panose="020B0502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2062431" y="13614400"/>
            <a:ext cx="5649303" cy="1938992"/>
          </a:xfrm>
          <a:prstGeom prst="rect">
            <a:avLst/>
          </a:prstGeom>
          <a:noFill/>
        </p:spPr>
        <p:txBody>
          <a:bodyPr wrap="none" lIns="91440" tIns="45720" rIns="91440" bIns="45720">
            <a:spAutoFit/>
          </a:bodyPr>
          <a:lstStyle/>
          <a:p>
            <a:r>
              <a:rPr lang="en-US" sz="3200" b="1" dirty="0">
                <a:ln w="0"/>
                <a:latin typeface="Century Gothic" panose="020B0502020202020204" pitchFamily="34" charset="0"/>
              </a:rPr>
              <a:t>Host:</a:t>
            </a:r>
          </a:p>
          <a:p>
            <a:r>
              <a:rPr lang="en-US" sz="3200" b="0" cap="none" spc="0" dirty="0">
                <a:ln w="0"/>
                <a:solidFill>
                  <a:schemeClr val="tx1"/>
                </a:solidFill>
                <a:latin typeface="Century Gothic" panose="020B0502020202020204" pitchFamily="34" charset="0"/>
              </a:rPr>
              <a:t>Rachel Santos</a:t>
            </a:r>
          </a:p>
          <a:p>
            <a:r>
              <a:rPr lang="en-US" sz="3200" dirty="0">
                <a:ln w="0"/>
                <a:latin typeface="Century Gothic" panose="020B0502020202020204" pitchFamily="34" charset="0"/>
                <a:hlinkClick r:id="rId5"/>
              </a:rPr>
              <a:t>Rachel.Santos@abcusd.org</a:t>
            </a:r>
            <a:endParaRPr lang="en-US" sz="3200" dirty="0">
              <a:ln w="0"/>
              <a:latin typeface="Century Gothic" panose="020B0502020202020204" pitchFamily="34" charset="0"/>
            </a:endParaRPr>
          </a:p>
          <a:p>
            <a:endParaRPr lang="en-US" sz="2400" b="0" cap="none" spc="0" dirty="0">
              <a:ln w="0"/>
              <a:solidFill>
                <a:schemeClr val="tx1"/>
              </a:solidFill>
              <a:latin typeface="Century Gothic" panose="020B050202020202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87825" y="13542114"/>
            <a:ext cx="2637692" cy="1530804"/>
          </a:xfrm>
          <a:prstGeom prst="rect">
            <a:avLst/>
          </a:prstGeom>
        </p:spPr>
      </p:pic>
      <p:pic>
        <p:nvPicPr>
          <p:cNvPr id="13" name="Picture 12"/>
          <p:cNvPicPr/>
          <p:nvPr/>
        </p:nvPicPr>
        <p:blipFill rotWithShape="1">
          <a:blip r:embed="rId7" cstate="print">
            <a:extLst>
              <a:ext uri="{28A0092B-C50C-407E-A947-70E740481C1C}">
                <a14:useLocalDpi xmlns:a14="http://schemas.microsoft.com/office/drawing/2010/main" val="0"/>
              </a:ext>
            </a:extLst>
          </a:blip>
          <a:srcRect l="3210" t="6051" b="1647"/>
          <a:stretch/>
        </p:blipFill>
        <p:spPr bwMode="auto">
          <a:xfrm>
            <a:off x="20316825" y="13448936"/>
            <a:ext cx="1665897" cy="1633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7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47825" y="679944"/>
            <a:ext cx="26143637" cy="2342656"/>
          </a:xfrm>
        </p:spPr>
        <p:txBody>
          <a:bodyPr>
            <a:noAutofit/>
          </a:bodyPr>
          <a:lstStyle/>
          <a:p>
            <a:pPr algn="ctr"/>
            <a:r>
              <a:rPr lang="en-US" sz="18962" dirty="0"/>
              <a:t>STRETCH BREAK</a:t>
            </a:r>
          </a:p>
        </p:txBody>
      </p:sp>
      <p:pic>
        <p:nvPicPr>
          <p:cNvPr id="3074" name="Picture 2" descr="http://ppt.wz51z.com/EC3/CD2/animations/people2/dancers/dancer_stretching_h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025" y="3022600"/>
            <a:ext cx="13318599" cy="112262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pt.wz51z.com/EC3/CD2/animations/people2/dancers/ballerina_stretching_h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687425" y="3255217"/>
            <a:ext cx="12781403" cy="1082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37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19225" y="203200"/>
            <a:ext cx="26263921" cy="4241802"/>
          </a:xfrm>
          <a:prstGeom prst="rect">
            <a:avLst/>
          </a:prstGeom>
        </p:spPr>
        <p:txBody>
          <a:bodyPr wrap="none">
            <a:spAutoFit/>
          </a:bodyPr>
          <a:lstStyle/>
          <a:p>
            <a:pPr algn="ctr">
              <a:lnSpc>
                <a:spcPct val="107000"/>
              </a:lnSpc>
            </a:pPr>
            <a:r>
              <a:rPr lang="en-US" sz="9600" b="1" dirty="0">
                <a:ln w="12700">
                  <a:solidFill>
                    <a:schemeClr val="tx1"/>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ea typeface="Calibri" panose="020F0502020204030204" pitchFamily="34" charset="0"/>
                <a:cs typeface="Times New Roman" panose="02020603050405020304" pitchFamily="18" charset="0"/>
              </a:rPr>
              <a:t>High School Implementation Considerations</a:t>
            </a:r>
          </a:p>
          <a:p>
            <a:pPr algn="ctr">
              <a:lnSpc>
                <a:spcPct val="107000"/>
              </a:lnSpc>
            </a:pPr>
            <a:r>
              <a:rPr lang="en-US" sz="6000" b="1" dirty="0">
                <a:ln w="12700">
                  <a:solidFill>
                    <a:schemeClr val="tx1"/>
                  </a:solidFill>
                  <a:prstDash val="solid"/>
                </a:ln>
                <a:effectLst>
                  <a:outerShdw dist="38100" dir="2640000" algn="bl" rotWithShape="0">
                    <a:schemeClr val="tx2">
                      <a:lumMod val="75000"/>
                    </a:schemeClr>
                  </a:outerShdw>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https://www.youtube.com/watch?v=45xNIfyHgBY</a:t>
            </a:r>
            <a:endParaRPr lang="en-US" sz="6000" b="1" dirty="0">
              <a:ln w="12700">
                <a:solidFill>
                  <a:schemeClr val="tx1"/>
                </a:solidFill>
                <a:prstDash val="solid"/>
              </a:ln>
              <a:effectLst>
                <a:outerShdw dist="38100" dir="2640000" algn="bl" rotWithShape="0">
                  <a:schemeClr val="tx2">
                    <a:lumMod val="75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endParaRPr lang="en-US" sz="9600" b="1" dirty="0">
              <a:ln w="12700">
                <a:solidFill>
                  <a:schemeClr val="tx1"/>
                </a:solidFill>
                <a:prstDash val="solid"/>
              </a:ln>
              <a:effectLst>
                <a:outerShdw dist="38100" dir="2640000" algn="bl" rotWithShape="0">
                  <a:schemeClr val="tx2">
                    <a:lumMod val="75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2156055508"/>
              </p:ext>
            </p:extLst>
          </p:nvPr>
        </p:nvGraphicFramePr>
        <p:xfrm>
          <a:off x="341646" y="-1244600"/>
          <a:ext cx="6335379" cy="1813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3143058134"/>
              </p:ext>
            </p:extLst>
          </p:nvPr>
        </p:nvGraphicFramePr>
        <p:xfrm>
          <a:off x="5628711" y="1574800"/>
          <a:ext cx="8534400" cy="11811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9" name="Group 8"/>
          <p:cNvGrpSpPr/>
          <p:nvPr/>
        </p:nvGrpSpPr>
        <p:grpSpPr>
          <a:xfrm>
            <a:off x="13382625" y="4089400"/>
            <a:ext cx="7364730" cy="7467600"/>
            <a:chOff x="0" y="0"/>
            <a:chExt cx="4724400" cy="3870960"/>
          </a:xfrm>
          <a:solidFill>
            <a:schemeClr val="accent6"/>
          </a:solidFill>
        </p:grpSpPr>
        <p:sp>
          <p:nvSpPr>
            <p:cNvPr id="10" name="Isosceles Triangle 9"/>
            <p:cNvSpPr/>
            <p:nvPr/>
          </p:nvSpPr>
          <p:spPr bwMode="auto">
            <a:xfrm>
              <a:off x="0" y="0"/>
              <a:ext cx="4724400" cy="3870960"/>
            </a:xfrm>
            <a:prstGeom prst="triangle">
              <a:avLst/>
            </a:prstGeom>
            <a:solidFill>
              <a:srgbClr val="00FF00"/>
            </a:soli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endParaRPr lang="en-US"/>
            </a:p>
          </p:txBody>
        </p:sp>
        <p:sp>
          <p:nvSpPr>
            <p:cNvPr id="11" name="Isosceles Triangle 10"/>
            <p:cNvSpPr/>
            <p:nvPr/>
          </p:nvSpPr>
          <p:spPr bwMode="auto">
            <a:xfrm>
              <a:off x="1447800" y="441960"/>
              <a:ext cx="1828800" cy="1630680"/>
            </a:xfrm>
            <a:prstGeom prst="triangle">
              <a:avLst/>
            </a:prstGeom>
            <a:solidFill>
              <a:srgbClr val="FFFF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endParaRPr lang="en-US"/>
            </a:p>
          </p:txBody>
        </p:sp>
        <p:sp>
          <p:nvSpPr>
            <p:cNvPr id="12" name="Isosceles Triangle 11"/>
            <p:cNvSpPr/>
            <p:nvPr/>
          </p:nvSpPr>
          <p:spPr bwMode="auto">
            <a:xfrm>
              <a:off x="1905000" y="838200"/>
              <a:ext cx="914400" cy="838200"/>
            </a:xfrm>
            <a:prstGeom prst="triangle">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endParaRPr lang="en-US"/>
            </a:p>
          </p:txBody>
        </p:sp>
      </p:grpSp>
      <p:graphicFrame>
        <p:nvGraphicFramePr>
          <p:cNvPr id="13" name="Diagram 12"/>
          <p:cNvGraphicFramePr/>
          <p:nvPr>
            <p:extLst>
              <p:ext uri="{D42A27DB-BD31-4B8C-83A1-F6EECF244321}">
                <p14:modId xmlns:p14="http://schemas.microsoft.com/office/powerpoint/2010/main" val="4148897202"/>
              </p:ext>
            </p:extLst>
          </p:nvPr>
        </p:nvGraphicFramePr>
        <p:xfrm>
          <a:off x="12696825" y="3403600"/>
          <a:ext cx="8991600" cy="89916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7" name="Diagram 16"/>
          <p:cNvGraphicFramePr/>
          <p:nvPr>
            <p:extLst>
              <p:ext uri="{D42A27DB-BD31-4B8C-83A1-F6EECF244321}">
                <p14:modId xmlns:p14="http://schemas.microsoft.com/office/powerpoint/2010/main" val="4269925217"/>
              </p:ext>
            </p:extLst>
          </p:nvPr>
        </p:nvGraphicFramePr>
        <p:xfrm>
          <a:off x="20137510" y="4125294"/>
          <a:ext cx="9704315" cy="826990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8" name="Rectangle 17"/>
          <p:cNvSpPr/>
          <p:nvPr/>
        </p:nvSpPr>
        <p:spPr>
          <a:xfrm>
            <a:off x="23364825" y="12623800"/>
            <a:ext cx="3594254" cy="1754326"/>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Key Focus</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Areas</a:t>
            </a:r>
          </a:p>
        </p:txBody>
      </p:sp>
      <p:sp>
        <p:nvSpPr>
          <p:cNvPr id="19" name="Rectangle 18"/>
          <p:cNvSpPr/>
          <p:nvPr/>
        </p:nvSpPr>
        <p:spPr>
          <a:xfrm>
            <a:off x="14199707" y="12508637"/>
            <a:ext cx="6338594" cy="1754326"/>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Core Features </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of Implementation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0" name="Rectangle 19"/>
          <p:cNvSpPr/>
          <p:nvPr/>
        </p:nvSpPr>
        <p:spPr>
          <a:xfrm>
            <a:off x="7446175" y="12480856"/>
            <a:ext cx="6032421" cy="1754326"/>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Key Foundational</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Systems</a:t>
            </a:r>
          </a:p>
        </p:txBody>
      </p:sp>
      <p:sp>
        <p:nvSpPr>
          <p:cNvPr id="21" name="Rectangle 20"/>
          <p:cNvSpPr/>
          <p:nvPr/>
        </p:nvSpPr>
        <p:spPr>
          <a:xfrm>
            <a:off x="1835521" y="12395200"/>
            <a:ext cx="4065537" cy="1754326"/>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Contextual </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Influences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9523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602136"/>
              </p:ext>
            </p:extLst>
          </p:nvPr>
        </p:nvGraphicFramePr>
        <p:xfrm>
          <a:off x="2943225" y="1041400"/>
          <a:ext cx="23545800" cy="14076556"/>
        </p:xfrm>
        <a:graphic>
          <a:graphicData uri="http://schemas.openxmlformats.org/drawingml/2006/table">
            <a:tbl>
              <a:tblPr firstRow="1" bandRow="1">
                <a:tableStyleId>{5C22544A-7EE6-4342-B048-85BDC9FD1C3A}</a:tableStyleId>
              </a:tblPr>
              <a:tblGrid>
                <a:gridCol w="11772900">
                  <a:extLst>
                    <a:ext uri="{9D8B030D-6E8A-4147-A177-3AD203B41FA5}">
                      <a16:colId xmlns:a16="http://schemas.microsoft.com/office/drawing/2014/main" val="425731628"/>
                    </a:ext>
                  </a:extLst>
                </a:gridCol>
                <a:gridCol w="11772900">
                  <a:extLst>
                    <a:ext uri="{9D8B030D-6E8A-4147-A177-3AD203B41FA5}">
                      <a16:colId xmlns:a16="http://schemas.microsoft.com/office/drawing/2014/main" val="1934919680"/>
                    </a:ext>
                  </a:extLst>
                </a:gridCol>
              </a:tblGrid>
              <a:tr h="6389169">
                <a:tc gridSpan="2">
                  <a:txBody>
                    <a:bodyPr/>
                    <a:lstStyle/>
                    <a:p>
                      <a:pPr algn="ctr"/>
                      <a:r>
                        <a:rPr lang="en-US" sz="9600" b="1" cap="none" spc="0"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High School Implementation</a:t>
                      </a:r>
                      <a:endParaRPr lang="en-US" sz="9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714085004"/>
                  </a:ext>
                </a:extLst>
              </a:tr>
              <a:tr h="1154631">
                <a:tc>
                  <a:txBody>
                    <a:bodyPr/>
                    <a:lstStyle/>
                    <a:p>
                      <a:pPr algn="ctr"/>
                      <a:r>
                        <a:rPr lang="en-US" sz="6000" b="1" dirty="0">
                          <a:effectLst>
                            <a:outerShdw blurRad="38100" dist="38100" dir="2700000" algn="tl">
                              <a:srgbClr val="000000">
                                <a:alpha val="43137"/>
                              </a:srgbClr>
                            </a:outerShdw>
                          </a:effectLst>
                        </a:rPr>
                        <a:t>Successes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6000" b="1" dirty="0">
                          <a:effectLst>
                            <a:outerShdw blurRad="38100" dist="38100" dir="2700000" algn="tl">
                              <a:srgbClr val="000000">
                                <a:alpha val="43137"/>
                              </a:srgbClr>
                            </a:outerShdw>
                          </a:effectLst>
                        </a:rPr>
                        <a:t>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345641"/>
                  </a:ext>
                </a:extLst>
              </a:tr>
              <a:tr h="6532756">
                <a:tc>
                  <a:txBody>
                    <a:bodyPr/>
                    <a:lstStyle/>
                    <a:p>
                      <a:pPr algn="ctr"/>
                      <a:endParaRPr lang="en-US" sz="6000" b="1" dirty="0">
                        <a:effectLst>
                          <a:outerShdw blurRad="38100" dist="38100" dir="2700000" algn="tl">
                            <a:srgbClr val="000000">
                              <a:alpha val="43137"/>
                            </a:srgbClr>
                          </a:outerShdw>
                        </a:effectLst>
                      </a:endParaRPr>
                    </a:p>
                    <a:p>
                      <a:pPr algn="ctr"/>
                      <a:endParaRPr lang="en-US" sz="6000" b="1" dirty="0">
                        <a:effectLst>
                          <a:outerShdw blurRad="38100" dist="38100" dir="2700000" algn="tl">
                            <a:srgbClr val="000000">
                              <a:alpha val="43137"/>
                            </a:srgbClr>
                          </a:outerShdw>
                        </a:effectLst>
                      </a:endParaRPr>
                    </a:p>
                    <a:p>
                      <a:pPr algn="ctr"/>
                      <a:endParaRPr lang="en-US" sz="6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6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716826"/>
                  </a:ext>
                </a:extLst>
              </a:tr>
            </a:tbl>
          </a:graphicData>
        </a:graphic>
      </p:graphicFrame>
      <p:graphicFrame>
        <p:nvGraphicFramePr>
          <p:cNvPr id="5" name="Diagram 4"/>
          <p:cNvGraphicFramePr/>
          <p:nvPr>
            <p:extLst>
              <p:ext uri="{D42A27DB-BD31-4B8C-83A1-F6EECF244321}">
                <p14:modId xmlns:p14="http://schemas.microsoft.com/office/powerpoint/2010/main" val="1307674647"/>
              </p:ext>
            </p:extLst>
          </p:nvPr>
        </p:nvGraphicFramePr>
        <p:xfrm>
          <a:off x="3697141" y="3327399"/>
          <a:ext cx="6030579" cy="346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221093784"/>
              </p:ext>
            </p:extLst>
          </p:nvPr>
        </p:nvGraphicFramePr>
        <p:xfrm>
          <a:off x="8831528" y="2260600"/>
          <a:ext cx="6553200"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2221165885"/>
              </p:ext>
            </p:extLst>
          </p:nvPr>
        </p:nvGraphicFramePr>
        <p:xfrm>
          <a:off x="19935825" y="2451100"/>
          <a:ext cx="7772400" cy="4876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2" name="Group 11"/>
          <p:cNvGrpSpPr/>
          <p:nvPr/>
        </p:nvGrpSpPr>
        <p:grpSpPr>
          <a:xfrm>
            <a:off x="15950426" y="2946400"/>
            <a:ext cx="3299460" cy="3279140"/>
            <a:chOff x="0" y="0"/>
            <a:chExt cx="4724400" cy="3870960"/>
          </a:xfrm>
          <a:solidFill>
            <a:schemeClr val="accent6"/>
          </a:solidFill>
        </p:grpSpPr>
        <p:sp>
          <p:nvSpPr>
            <p:cNvPr id="13" name="Isosceles Triangle 12"/>
            <p:cNvSpPr/>
            <p:nvPr/>
          </p:nvSpPr>
          <p:spPr bwMode="auto">
            <a:xfrm>
              <a:off x="0" y="0"/>
              <a:ext cx="4724400" cy="3870960"/>
            </a:xfrm>
            <a:prstGeom prst="triangle">
              <a:avLst/>
            </a:prstGeom>
            <a:solidFill>
              <a:srgbClr val="00FF00"/>
            </a:soli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endParaRPr lang="en-US"/>
            </a:p>
          </p:txBody>
        </p:sp>
        <p:sp>
          <p:nvSpPr>
            <p:cNvPr id="14" name="Isosceles Triangle 13"/>
            <p:cNvSpPr/>
            <p:nvPr/>
          </p:nvSpPr>
          <p:spPr bwMode="auto">
            <a:xfrm>
              <a:off x="1447800" y="441960"/>
              <a:ext cx="1828800" cy="1630680"/>
            </a:xfrm>
            <a:prstGeom prst="triangle">
              <a:avLst/>
            </a:prstGeom>
            <a:solidFill>
              <a:srgbClr val="FFFF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endParaRPr lang="en-US"/>
            </a:p>
          </p:txBody>
        </p:sp>
        <p:sp>
          <p:nvSpPr>
            <p:cNvPr id="15" name="Isosceles Triangle 14"/>
            <p:cNvSpPr/>
            <p:nvPr/>
          </p:nvSpPr>
          <p:spPr bwMode="auto">
            <a:xfrm>
              <a:off x="1905000" y="838200"/>
              <a:ext cx="914400" cy="838200"/>
            </a:xfrm>
            <a:prstGeom prst="triangle">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endParaRPr lang="en-US"/>
            </a:p>
          </p:txBody>
        </p:sp>
      </p:grpSp>
      <p:graphicFrame>
        <p:nvGraphicFramePr>
          <p:cNvPr id="7" name="Diagram 6"/>
          <p:cNvGraphicFramePr/>
          <p:nvPr>
            <p:extLst>
              <p:ext uri="{D42A27DB-BD31-4B8C-83A1-F6EECF244321}">
                <p14:modId xmlns:p14="http://schemas.microsoft.com/office/powerpoint/2010/main" val="208641433"/>
              </p:ext>
            </p:extLst>
          </p:nvPr>
        </p:nvGraphicFramePr>
        <p:xfrm>
          <a:off x="15085555" y="2489200"/>
          <a:ext cx="5029200" cy="4800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400375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127000"/>
            <a:ext cx="18553044" cy="14630400"/>
          </a:xfrm>
          <a:prstGeom prst="rect">
            <a:avLst/>
          </a:prstGeom>
          <a:ln>
            <a:noFill/>
          </a:ln>
          <a:effectLst>
            <a:softEdge rad="112500"/>
          </a:effectLst>
        </p:spPr>
      </p:pic>
      <p:sp>
        <p:nvSpPr>
          <p:cNvPr id="9" name="Rectangle 8"/>
          <p:cNvSpPr/>
          <p:nvPr/>
        </p:nvSpPr>
        <p:spPr>
          <a:xfrm>
            <a:off x="18753069" y="1727200"/>
            <a:ext cx="10326756" cy="10433625"/>
          </a:xfrm>
          <a:prstGeom prst="rect">
            <a:avLst/>
          </a:prstGeom>
          <a:noFill/>
        </p:spPr>
        <p:txBody>
          <a:bodyPr wrap="squar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rPr>
              <a:t>We will meet back at 12:20.</a:t>
            </a:r>
          </a:p>
          <a:p>
            <a:pPr algn="ctr"/>
            <a:endParaRPr lang="en-US" sz="9600" dirty="0">
              <a:ln w="0"/>
              <a:effectLst>
                <a:outerShdw blurRad="38100" dist="19050" dir="2700000" algn="tl" rotWithShape="0">
                  <a:schemeClr val="dk1">
                    <a:alpha val="40000"/>
                  </a:schemeClr>
                </a:outerShdw>
              </a:effectLst>
            </a:endParaRPr>
          </a:p>
          <a:p>
            <a:pPr algn="ctr"/>
            <a:endParaRPr lang="en-US" sz="9600" b="1" cap="none" spc="0" dirty="0">
              <a:ln w="0"/>
              <a:solidFill>
                <a:schemeClr val="tx1"/>
              </a:solidFill>
              <a:effectLst>
                <a:outerShdw blurRad="38100" dist="19050" dir="2700000" algn="tl" rotWithShape="0">
                  <a:schemeClr val="dk1">
                    <a:alpha val="40000"/>
                  </a:schemeClr>
                </a:outerShdw>
              </a:effectLst>
              <a:latin typeface="Segoe Script" panose="030B0504020000000003" pitchFamily="66" charset="0"/>
            </a:endParaRPr>
          </a:p>
          <a:p>
            <a:pPr algn="ctr"/>
            <a:r>
              <a:rPr lang="en-US" sz="9600" b="1" dirty="0">
                <a:ln w="0"/>
                <a:effectLst>
                  <a:outerShdw blurRad="38100" dist="19050" dir="2700000" algn="tl" rotWithShape="0">
                    <a:schemeClr val="dk1">
                      <a:alpha val="40000"/>
                    </a:schemeClr>
                  </a:outerShdw>
                </a:effectLst>
                <a:latin typeface="Segoe Script" panose="030B0504020000000003" pitchFamily="66" charset="0"/>
              </a:rPr>
              <a:t>ENJOY </a:t>
            </a:r>
          </a:p>
          <a:p>
            <a:pPr algn="ctr"/>
            <a:r>
              <a:rPr lang="en-US" sz="9600" b="1" dirty="0">
                <a:ln w="0"/>
                <a:effectLst>
                  <a:outerShdw blurRad="38100" dist="19050" dir="2700000" algn="tl" rotWithShape="0">
                    <a:schemeClr val="dk1">
                      <a:alpha val="40000"/>
                    </a:schemeClr>
                  </a:outerShdw>
                </a:effectLst>
                <a:latin typeface="Segoe Script" panose="030B0504020000000003" pitchFamily="66" charset="0"/>
              </a:rPr>
              <a:t>the lunch menu.</a:t>
            </a:r>
            <a:endParaRPr lang="en-US" sz="9600" b="1" cap="none" spc="0" dirty="0">
              <a:ln w="0"/>
              <a:solidFill>
                <a:schemeClr val="tx1"/>
              </a:solidFill>
              <a:effectLst>
                <a:outerShdw blurRad="38100" dist="19050" dir="2700000" algn="tl" rotWithShape="0">
                  <a:schemeClr val="dk1">
                    <a:alpha val="40000"/>
                  </a:schemeClr>
                </a:outerShdw>
              </a:effectLst>
              <a:latin typeface="Segoe Script" panose="030B0504020000000003" pitchFamily="66" charset="0"/>
            </a:endParaRPr>
          </a:p>
        </p:txBody>
      </p:sp>
    </p:spTree>
    <p:extLst>
      <p:ext uri="{BB962C8B-B14F-4D97-AF65-F5344CB8AC3E}">
        <p14:creationId xmlns:p14="http://schemas.microsoft.com/office/powerpoint/2010/main" val="66910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y_yelling_into_microphone_hg_clr.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736600"/>
            <a:ext cx="4979035" cy="6324600"/>
          </a:xfrm>
          <a:prstGeom prst="rect">
            <a:avLst/>
          </a:prstGeom>
          <a:noFill/>
        </p:spPr>
      </p:pic>
      <p:sp>
        <p:nvSpPr>
          <p:cNvPr id="7" name="Rectangle 6"/>
          <p:cNvSpPr/>
          <p:nvPr/>
        </p:nvSpPr>
        <p:spPr>
          <a:xfrm>
            <a:off x="0" y="6908800"/>
            <a:ext cx="10591800" cy="9941183"/>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13000" b="1" dirty="0">
                <a:ln/>
                <a:solidFill>
                  <a:schemeClr val="accent4"/>
                </a:solidFill>
              </a:rPr>
              <a:t>Student</a:t>
            </a:r>
          </a:p>
          <a:p>
            <a:pPr algn="ctr"/>
            <a:r>
              <a:rPr lang="en-US" sz="13000" b="1" dirty="0">
                <a:ln/>
                <a:solidFill>
                  <a:schemeClr val="accent4"/>
                </a:solidFill>
              </a:rPr>
              <a:t>Voice and Involvement</a:t>
            </a:r>
          </a:p>
          <a:p>
            <a:pPr algn="ctr"/>
            <a:r>
              <a:rPr lang="en-US" sz="4000" b="1" i="1" dirty="0">
                <a:solidFill>
                  <a:schemeClr val="bg2">
                    <a:lumMod val="50000"/>
                  </a:schemeClr>
                </a:solidFill>
              </a:rPr>
              <a:t>SWPBIS </a:t>
            </a:r>
          </a:p>
          <a:p>
            <a:pPr algn="ctr"/>
            <a:r>
              <a:rPr lang="en-US" sz="4000" b="1" i="1" dirty="0">
                <a:solidFill>
                  <a:schemeClr val="bg2">
                    <a:lumMod val="50000"/>
                  </a:schemeClr>
                </a:solidFill>
              </a:rPr>
              <a:t>is something we do WITH students </a:t>
            </a:r>
          </a:p>
          <a:p>
            <a:pPr algn="ctr"/>
            <a:r>
              <a:rPr lang="en-US" sz="4000" b="1" i="1" dirty="0">
                <a:solidFill>
                  <a:schemeClr val="bg2">
                    <a:lumMod val="50000"/>
                  </a:schemeClr>
                </a:solidFill>
              </a:rPr>
              <a:t>not to them</a:t>
            </a:r>
            <a:endParaRPr lang="en-US" sz="4000" dirty="0">
              <a:solidFill>
                <a:schemeClr val="bg2">
                  <a:lumMod val="50000"/>
                </a:schemeClr>
              </a:solidFill>
            </a:endParaRPr>
          </a:p>
          <a:p>
            <a:pPr algn="ctr"/>
            <a:endParaRPr lang="en-US" sz="13000" b="1" dirty="0">
              <a:ln/>
              <a:solidFill>
                <a:schemeClr val="accent4"/>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175398167"/>
              </p:ext>
            </p:extLst>
          </p:nvPr>
        </p:nvGraphicFramePr>
        <p:xfrm>
          <a:off x="12544425" y="1422401"/>
          <a:ext cx="14859000" cy="13340312"/>
        </p:xfrm>
        <a:graphic>
          <a:graphicData uri="http://schemas.openxmlformats.org/drawingml/2006/table">
            <a:tbl>
              <a:tblPr firstRow="1" firstCol="1" bandRow="1">
                <a:tableStyleId>{5C22544A-7EE6-4342-B048-85BDC9FD1C3A}</a:tableStyleId>
              </a:tblPr>
              <a:tblGrid>
                <a:gridCol w="7572528">
                  <a:extLst>
                    <a:ext uri="{9D8B030D-6E8A-4147-A177-3AD203B41FA5}">
                      <a16:colId xmlns:a16="http://schemas.microsoft.com/office/drawing/2014/main" val="1127948926"/>
                    </a:ext>
                  </a:extLst>
                </a:gridCol>
                <a:gridCol w="7286472">
                  <a:extLst>
                    <a:ext uri="{9D8B030D-6E8A-4147-A177-3AD203B41FA5}">
                      <a16:colId xmlns:a16="http://schemas.microsoft.com/office/drawing/2014/main" val="3568852227"/>
                    </a:ext>
                  </a:extLst>
                </a:gridCol>
              </a:tblGrid>
              <a:tr h="3474720">
                <a:tc>
                  <a:txBody>
                    <a:bodyPr/>
                    <a:lstStyle/>
                    <a:p>
                      <a:pPr marL="0" marR="0" algn="ctr">
                        <a:spcBef>
                          <a:spcPts val="0"/>
                        </a:spcBef>
                        <a:spcAft>
                          <a:spcPts val="0"/>
                        </a:spcAft>
                      </a:pPr>
                      <a:endParaRPr lang="en-US" sz="4400" dirty="0">
                        <a:effectLst/>
                      </a:endParaRPr>
                    </a:p>
                    <a:p>
                      <a:pPr marL="0" marR="0" algn="ctr">
                        <a:spcBef>
                          <a:spcPts val="0"/>
                        </a:spcBef>
                        <a:spcAft>
                          <a:spcPts val="0"/>
                        </a:spcAft>
                      </a:pPr>
                      <a:r>
                        <a:rPr lang="en-US" sz="4800" dirty="0">
                          <a:effectLst/>
                        </a:rPr>
                        <a:t>Tiered Fidelity Inventory</a:t>
                      </a:r>
                    </a:p>
                    <a:p>
                      <a:pPr marL="0" marR="0" algn="ctr">
                        <a:spcBef>
                          <a:spcPts val="0"/>
                        </a:spcBef>
                        <a:spcAft>
                          <a:spcPts val="0"/>
                        </a:spcAft>
                      </a:pPr>
                      <a:r>
                        <a:rPr lang="en-US" sz="4800" dirty="0">
                          <a:effectLst/>
                        </a:rPr>
                        <a:t> TFI 1.1</a:t>
                      </a:r>
                    </a:p>
                    <a:p>
                      <a:pPr marL="0" marR="0" algn="ctr">
                        <a:spcBef>
                          <a:spcPts val="0"/>
                        </a:spcBef>
                        <a:spcAft>
                          <a:spcPts val="0"/>
                        </a:spcAft>
                      </a:pPr>
                      <a:r>
                        <a:rPr lang="en-US" sz="4400" b="1" dirty="0">
                          <a:solidFill>
                            <a:schemeClr val="tx1"/>
                          </a:solidFill>
                          <a:effectLst/>
                        </a:rPr>
                        <a:t>Team Composition</a:t>
                      </a:r>
                      <a:endParaRPr lang="en-US" sz="4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4400" dirty="0">
                        <a:effectLst/>
                      </a:endParaRPr>
                    </a:p>
                    <a:p>
                      <a:pPr marL="0" marR="0" algn="ctr">
                        <a:spcBef>
                          <a:spcPts val="0"/>
                        </a:spcBef>
                        <a:spcAft>
                          <a:spcPts val="0"/>
                        </a:spcAft>
                      </a:pPr>
                      <a:r>
                        <a:rPr lang="en-US" sz="4800" dirty="0">
                          <a:effectLst/>
                        </a:rPr>
                        <a:t>Tiered Fidelity Inventory </a:t>
                      </a:r>
                    </a:p>
                    <a:p>
                      <a:pPr marL="0" marR="0" algn="ctr">
                        <a:spcBef>
                          <a:spcPts val="0"/>
                        </a:spcBef>
                        <a:spcAft>
                          <a:spcPts val="0"/>
                        </a:spcAft>
                      </a:pPr>
                      <a:r>
                        <a:rPr lang="en-US" sz="4800" dirty="0">
                          <a:effectLst/>
                        </a:rPr>
                        <a:t>TFI 1.11</a:t>
                      </a:r>
                    </a:p>
                    <a:p>
                      <a:pPr marL="0" marR="0" algn="ctr">
                        <a:spcBef>
                          <a:spcPts val="0"/>
                        </a:spcBef>
                        <a:spcAft>
                          <a:spcPts val="0"/>
                        </a:spcAft>
                      </a:pPr>
                      <a:r>
                        <a:rPr lang="en-US" sz="4400" b="1" dirty="0">
                          <a:solidFill>
                            <a:schemeClr val="tx1"/>
                          </a:solidFill>
                          <a:effectLst/>
                        </a:rPr>
                        <a:t>Student/Family/</a:t>
                      </a:r>
                    </a:p>
                    <a:p>
                      <a:pPr marL="0" marR="0" algn="ctr">
                        <a:spcBef>
                          <a:spcPts val="0"/>
                        </a:spcBef>
                        <a:spcAft>
                          <a:spcPts val="0"/>
                        </a:spcAft>
                      </a:pPr>
                      <a:r>
                        <a:rPr lang="en-US" sz="4400" b="1" dirty="0">
                          <a:solidFill>
                            <a:schemeClr val="tx1"/>
                          </a:solidFill>
                          <a:effectLst/>
                        </a:rPr>
                        <a:t>Community Involvement</a:t>
                      </a:r>
                      <a:endParaRPr lang="en-US" sz="4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3200126"/>
                  </a:ext>
                </a:extLst>
              </a:tr>
              <a:tr h="9865592">
                <a:tc>
                  <a:txBody>
                    <a:bodyPr/>
                    <a:lstStyle/>
                    <a:p>
                      <a:pPr marL="0" marR="0">
                        <a:spcBef>
                          <a:spcPts val="0"/>
                        </a:spcBef>
                        <a:spcAft>
                          <a:spcPts val="0"/>
                        </a:spcAft>
                      </a:pPr>
                      <a:endParaRPr lang="en-US" sz="4000" b="0" i="1" dirty="0">
                        <a:solidFill>
                          <a:schemeClr val="tx1"/>
                        </a:solidFill>
                        <a:effectLst/>
                      </a:endParaRPr>
                    </a:p>
                    <a:p>
                      <a:pPr marL="0" marR="0" algn="ctr">
                        <a:spcBef>
                          <a:spcPts val="0"/>
                        </a:spcBef>
                        <a:spcAft>
                          <a:spcPts val="0"/>
                        </a:spcAft>
                      </a:pPr>
                      <a:r>
                        <a:rPr lang="en-US" sz="4000" b="0" i="1" dirty="0">
                          <a:solidFill>
                            <a:schemeClr val="tx1"/>
                          </a:solidFill>
                          <a:effectLst/>
                        </a:rPr>
                        <a:t>Tier I team includes a Tier I systems coordinator, a school administrator, a family member, and individuals able to provide (1) applied behavioral expertise, (2) coaching expertise, (3) knowledge of student academic and behavior patterns, (4) knowledge about the operations of the school across grade levels and programs, </a:t>
                      </a:r>
                      <a:r>
                        <a:rPr lang="en-US" sz="4000" b="1" i="1" dirty="0">
                          <a:solidFill>
                            <a:schemeClr val="tx1"/>
                          </a:solidFill>
                          <a:effectLst/>
                        </a:rPr>
                        <a:t>and for high schools, (5) student representation. </a:t>
                      </a:r>
                      <a:endParaRPr lang="en-US" sz="4000" b="1"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endParaRPr lang="en-US" sz="4000" b="0" dirty="0">
                        <a:solidFill>
                          <a:schemeClr val="tx1"/>
                        </a:solidFill>
                        <a:effectLst/>
                      </a:endParaRPr>
                    </a:p>
                    <a:p>
                      <a:pPr marL="0" marR="0" algn="ctr">
                        <a:spcBef>
                          <a:spcPts val="0"/>
                        </a:spcBef>
                        <a:spcAft>
                          <a:spcPts val="0"/>
                        </a:spcAft>
                      </a:pPr>
                      <a:r>
                        <a:rPr lang="en-US" sz="4000" b="0" i="1" dirty="0">
                          <a:solidFill>
                            <a:schemeClr val="tx1"/>
                          </a:solidFill>
                          <a:effectLst/>
                        </a:rPr>
                        <a:t>Stakeholders provide</a:t>
                      </a:r>
                    </a:p>
                    <a:p>
                      <a:pPr marL="0" marR="0" algn="ctr">
                        <a:spcBef>
                          <a:spcPts val="0"/>
                        </a:spcBef>
                        <a:spcAft>
                          <a:spcPts val="0"/>
                        </a:spcAft>
                      </a:pPr>
                      <a:r>
                        <a:rPr lang="en-US" sz="4000" b="0" i="1" dirty="0">
                          <a:solidFill>
                            <a:schemeClr val="tx1"/>
                          </a:solidFill>
                          <a:effectLst/>
                        </a:rPr>
                        <a:t> input on universal foundations every 12 months.</a:t>
                      </a:r>
                    </a:p>
                    <a:p>
                      <a:pPr marL="0" marR="0" algn="ctr">
                        <a:spcBef>
                          <a:spcPts val="0"/>
                        </a:spcBef>
                        <a:spcAft>
                          <a:spcPts val="0"/>
                        </a:spcAft>
                      </a:pPr>
                      <a:endParaRPr lang="en-US" sz="4000" b="0" i="1" dirty="0">
                        <a:solidFill>
                          <a:schemeClr val="tx1"/>
                        </a:solidFill>
                        <a:effectLst/>
                      </a:endParaRPr>
                    </a:p>
                    <a:p>
                      <a:pPr marL="0" marR="0" algn="ctr">
                        <a:spcBef>
                          <a:spcPts val="0"/>
                        </a:spcBef>
                        <a:spcAft>
                          <a:spcPts val="0"/>
                        </a:spcAft>
                      </a:pPr>
                      <a:r>
                        <a:rPr lang="en-US" sz="4000" b="0" i="1" dirty="0">
                          <a:solidFill>
                            <a:schemeClr val="tx1"/>
                          </a:solidFill>
                          <a:effectLst/>
                        </a:rPr>
                        <a:t>Expectations</a:t>
                      </a:r>
                    </a:p>
                    <a:p>
                      <a:pPr marL="0" marR="0" algn="ctr">
                        <a:spcBef>
                          <a:spcPts val="0"/>
                        </a:spcBef>
                        <a:spcAft>
                          <a:spcPts val="0"/>
                        </a:spcAft>
                      </a:pPr>
                      <a:r>
                        <a:rPr lang="en-US" sz="4000" b="0" i="1" dirty="0">
                          <a:solidFill>
                            <a:schemeClr val="tx1"/>
                          </a:solidFill>
                          <a:effectLst/>
                        </a:rPr>
                        <a:t>Teaching expectations</a:t>
                      </a:r>
                    </a:p>
                    <a:p>
                      <a:pPr marL="0" marR="0" algn="ctr">
                        <a:spcBef>
                          <a:spcPts val="0"/>
                        </a:spcBef>
                        <a:spcAft>
                          <a:spcPts val="0"/>
                        </a:spcAft>
                      </a:pPr>
                      <a:r>
                        <a:rPr lang="en-US" sz="4000" b="0" i="1" dirty="0">
                          <a:solidFill>
                            <a:schemeClr val="tx1"/>
                          </a:solidFill>
                          <a:effectLst/>
                        </a:rPr>
                        <a:t>Consequences</a:t>
                      </a:r>
                    </a:p>
                    <a:p>
                      <a:pPr marL="0" marR="0" algn="ctr">
                        <a:spcBef>
                          <a:spcPts val="0"/>
                        </a:spcBef>
                        <a:spcAft>
                          <a:spcPts val="0"/>
                        </a:spcAft>
                      </a:pPr>
                      <a:r>
                        <a:rPr lang="en-US" sz="4000" b="0" i="1" dirty="0">
                          <a:solidFill>
                            <a:schemeClr val="tx1"/>
                          </a:solidFill>
                          <a:effectLst/>
                        </a:rPr>
                        <a:t>Acknowledgments</a:t>
                      </a:r>
                      <a:endParaRPr lang="en-US" sz="40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797905017"/>
                  </a:ext>
                </a:extLst>
              </a:tr>
            </a:tbl>
          </a:graphicData>
        </a:graphic>
      </p:graphicFrame>
    </p:spTree>
    <p:extLst>
      <p:ext uri="{BB962C8B-B14F-4D97-AF65-F5344CB8AC3E}">
        <p14:creationId xmlns:p14="http://schemas.microsoft.com/office/powerpoint/2010/main" val="46593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y_yelling_into_microphone_hg_clr.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736600"/>
            <a:ext cx="4979035" cy="6324600"/>
          </a:xfrm>
          <a:prstGeom prst="rect">
            <a:avLst/>
          </a:prstGeom>
          <a:noFill/>
        </p:spPr>
      </p:pic>
      <p:sp>
        <p:nvSpPr>
          <p:cNvPr id="7" name="Rectangle 6"/>
          <p:cNvSpPr/>
          <p:nvPr/>
        </p:nvSpPr>
        <p:spPr>
          <a:xfrm>
            <a:off x="0" y="6908800"/>
            <a:ext cx="10591800" cy="9941183"/>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13000" b="1" dirty="0">
                <a:ln/>
                <a:solidFill>
                  <a:schemeClr val="accent4"/>
                </a:solidFill>
              </a:rPr>
              <a:t>Student</a:t>
            </a:r>
          </a:p>
          <a:p>
            <a:pPr algn="ctr"/>
            <a:r>
              <a:rPr lang="en-US" sz="13000" b="1" dirty="0">
                <a:ln/>
                <a:solidFill>
                  <a:schemeClr val="accent4"/>
                </a:solidFill>
              </a:rPr>
              <a:t>Voice and Involvement</a:t>
            </a:r>
          </a:p>
          <a:p>
            <a:pPr algn="ctr"/>
            <a:r>
              <a:rPr lang="en-US" sz="4000" b="1" i="1" dirty="0">
                <a:solidFill>
                  <a:schemeClr val="bg2">
                    <a:lumMod val="50000"/>
                  </a:schemeClr>
                </a:solidFill>
              </a:rPr>
              <a:t>SWPBIS </a:t>
            </a:r>
          </a:p>
          <a:p>
            <a:pPr algn="ctr"/>
            <a:r>
              <a:rPr lang="en-US" sz="4000" b="1" i="1" dirty="0">
                <a:solidFill>
                  <a:schemeClr val="bg2">
                    <a:lumMod val="50000"/>
                  </a:schemeClr>
                </a:solidFill>
              </a:rPr>
              <a:t>is something we do WITH students </a:t>
            </a:r>
          </a:p>
          <a:p>
            <a:pPr algn="ctr"/>
            <a:r>
              <a:rPr lang="en-US" sz="4000" b="1" i="1" dirty="0">
                <a:solidFill>
                  <a:schemeClr val="bg2">
                    <a:lumMod val="50000"/>
                  </a:schemeClr>
                </a:solidFill>
              </a:rPr>
              <a:t>not to them</a:t>
            </a:r>
            <a:endParaRPr lang="en-US" sz="4000" dirty="0">
              <a:solidFill>
                <a:schemeClr val="bg2">
                  <a:lumMod val="50000"/>
                </a:schemeClr>
              </a:solidFill>
            </a:endParaRPr>
          </a:p>
          <a:p>
            <a:pPr algn="ctr"/>
            <a:endParaRPr lang="en-US" sz="13000" b="1" dirty="0">
              <a:ln/>
              <a:solidFill>
                <a:schemeClr val="accent4"/>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44523413"/>
              </p:ext>
            </p:extLst>
          </p:nvPr>
        </p:nvGraphicFramePr>
        <p:xfrm>
          <a:off x="12544425" y="1422401"/>
          <a:ext cx="14859000" cy="2011680"/>
        </p:xfrm>
        <a:graphic>
          <a:graphicData uri="http://schemas.openxmlformats.org/drawingml/2006/table">
            <a:tbl>
              <a:tblPr firstRow="1" firstCol="1" bandRow="1">
                <a:tableStyleId>{5C22544A-7EE6-4342-B048-85BDC9FD1C3A}</a:tableStyleId>
              </a:tblPr>
              <a:tblGrid>
                <a:gridCol w="14859000">
                  <a:extLst>
                    <a:ext uri="{9D8B030D-6E8A-4147-A177-3AD203B41FA5}">
                      <a16:colId xmlns:a16="http://schemas.microsoft.com/office/drawing/2014/main" val="1127948926"/>
                    </a:ext>
                  </a:extLst>
                </a:gridCol>
              </a:tblGrid>
              <a:tr h="2011680">
                <a:tc>
                  <a:txBody>
                    <a:bodyPr/>
                    <a:lstStyle/>
                    <a:p>
                      <a:pPr marL="0" marR="0" lvl="0" indent="0" algn="ctr" defTabSz="12177886" rtl="0" eaLnBrk="1" fontAlgn="auto" latinLnBrk="0" hangingPunct="1">
                        <a:lnSpc>
                          <a:spcPct val="100000"/>
                        </a:lnSpc>
                        <a:spcBef>
                          <a:spcPts val="0"/>
                        </a:spcBef>
                        <a:spcAft>
                          <a:spcPts val="0"/>
                        </a:spcAft>
                        <a:buClrTx/>
                        <a:buSzTx/>
                        <a:buFontTx/>
                        <a:buNone/>
                        <a:tabLst/>
                        <a:defRPr/>
                      </a:pPr>
                      <a:r>
                        <a:rPr lang="en-US" sz="6600" b="1" dirty="0"/>
                        <a:t>Why Give Students a Voice in SWPBIS Implementation?</a:t>
                      </a:r>
                      <a:endParaRPr lang="en-US" sz="4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3200126"/>
                  </a:ext>
                </a:extLst>
              </a:tr>
            </a:tbl>
          </a:graphicData>
        </a:graphic>
      </p:graphicFrame>
      <p:sp>
        <p:nvSpPr>
          <p:cNvPr id="2" name="TextBox 1"/>
          <p:cNvSpPr txBox="1"/>
          <p:nvPr/>
        </p:nvSpPr>
        <p:spPr>
          <a:xfrm>
            <a:off x="12392025" y="3632200"/>
            <a:ext cx="15468600" cy="11172289"/>
          </a:xfrm>
          <a:prstGeom prst="rect">
            <a:avLst/>
          </a:prstGeom>
          <a:noFill/>
        </p:spPr>
        <p:txBody>
          <a:bodyPr wrap="square" rtlCol="0">
            <a:spAutoFit/>
          </a:bodyPr>
          <a:lstStyle/>
          <a:p>
            <a:pPr marL="457200" lvl="0" indent="-457200">
              <a:buFont typeface="Candara" panose="020E0502030303020204" pitchFamily="34" charset="0"/>
              <a:buChar char="∆"/>
            </a:pPr>
            <a:r>
              <a:rPr lang="en-US" sz="3600" dirty="0">
                <a:solidFill>
                  <a:srgbClr val="00B0F0"/>
                </a:solidFill>
              </a:rPr>
              <a:t>Students are being increasingly disengaged from schools and we need to give them a voice in reforms to increase engagement. </a:t>
            </a:r>
          </a:p>
          <a:p>
            <a:pPr marL="457200" lvl="0" indent="-457200">
              <a:buFont typeface="Candara" panose="020E0502030303020204" pitchFamily="34" charset="0"/>
              <a:buChar char="∆"/>
            </a:pPr>
            <a:r>
              <a:rPr lang="en-US" sz="3600" dirty="0">
                <a:solidFill>
                  <a:schemeClr val="tx2">
                    <a:lumMod val="50000"/>
                  </a:schemeClr>
                </a:solidFill>
              </a:rPr>
              <a:t>For SWPBIS implementation to be successful, student input is critical in ensuring student engagement.</a:t>
            </a:r>
          </a:p>
          <a:p>
            <a:pPr marL="457200" lvl="0" indent="-457200">
              <a:buFont typeface="Candara" panose="020E0502030303020204" pitchFamily="34" charset="0"/>
              <a:buChar char="∆"/>
            </a:pPr>
            <a:r>
              <a:rPr lang="en-US" sz="3600" dirty="0">
                <a:solidFill>
                  <a:srgbClr val="00B0F0"/>
                </a:solidFill>
              </a:rPr>
              <a:t>By gathering input and involving students in SWPBIS Implementation, we move from things being “done to them” to “working with them”.</a:t>
            </a:r>
          </a:p>
          <a:p>
            <a:pPr marL="457200" lvl="0" indent="-457200">
              <a:buFont typeface="Candara" panose="020E0502030303020204" pitchFamily="34" charset="0"/>
              <a:buChar char="∆"/>
            </a:pPr>
            <a:r>
              <a:rPr lang="en-US" sz="3600" dirty="0">
                <a:solidFill>
                  <a:schemeClr val="tx2">
                    <a:lumMod val="50000"/>
                  </a:schemeClr>
                </a:solidFill>
              </a:rPr>
              <a:t>If SWPBIS is implemented school-wide, then we need input from ALL members of our school community and above all else STUDENTS.</a:t>
            </a:r>
          </a:p>
          <a:p>
            <a:pPr marL="457200" lvl="0" indent="-457200">
              <a:buFont typeface="Candara" panose="020E0502030303020204" pitchFamily="34" charset="0"/>
              <a:buChar char="∆"/>
            </a:pPr>
            <a:r>
              <a:rPr lang="en-US" sz="3600" dirty="0">
                <a:solidFill>
                  <a:srgbClr val="00B0F0"/>
                </a:solidFill>
              </a:rPr>
              <a:t>Giving students a voice in school priorities and reforms is an effective way to improve student outcomes.</a:t>
            </a:r>
          </a:p>
          <a:p>
            <a:pPr marL="457200" lvl="0" indent="-457200">
              <a:buFont typeface="Candara" panose="020E0502030303020204" pitchFamily="34" charset="0"/>
              <a:buChar char="∆"/>
            </a:pPr>
            <a:r>
              <a:rPr lang="en-US" sz="3600" dirty="0">
                <a:solidFill>
                  <a:schemeClr val="tx2">
                    <a:lumMod val="50000"/>
                  </a:schemeClr>
                </a:solidFill>
              </a:rPr>
              <a:t>Increasing student voice in schools and seeking students’ perspective helps create a shift towards a more positive school climate.</a:t>
            </a:r>
          </a:p>
          <a:p>
            <a:pPr marL="457200" lvl="0" indent="-457200">
              <a:buFont typeface="Candara" panose="020E0502030303020204" pitchFamily="34" charset="0"/>
              <a:buChar char="∆"/>
            </a:pPr>
            <a:r>
              <a:rPr lang="en-US" sz="3600" dirty="0">
                <a:solidFill>
                  <a:srgbClr val="00B0F0"/>
                </a:solidFill>
              </a:rPr>
              <a:t>Schools with a positive school culture are more effective.</a:t>
            </a:r>
          </a:p>
          <a:p>
            <a:pPr marL="457200" lvl="0" indent="-457200">
              <a:buFont typeface="Candara" panose="020E0502030303020204" pitchFamily="34" charset="0"/>
              <a:buChar char="∆"/>
            </a:pPr>
            <a:r>
              <a:rPr lang="en-US" sz="3600" dirty="0">
                <a:solidFill>
                  <a:schemeClr val="tx2">
                    <a:lumMod val="50000"/>
                  </a:schemeClr>
                </a:solidFill>
              </a:rPr>
              <a:t>Emphasizing a relationship between teachers and students increases respect and positive relationships (Cook-Sather, 2006)</a:t>
            </a:r>
          </a:p>
          <a:p>
            <a:pPr marL="457200" lvl="0" indent="-457200">
              <a:buFont typeface="Candara" panose="020E0502030303020204" pitchFamily="34" charset="0"/>
              <a:buChar char="∆"/>
            </a:pPr>
            <a:r>
              <a:rPr lang="en-US" sz="3600" dirty="0">
                <a:solidFill>
                  <a:srgbClr val="00B0F0"/>
                </a:solidFill>
              </a:rPr>
              <a:t>Builds support and sustainability for initiatives (</a:t>
            </a:r>
            <a:r>
              <a:rPr lang="en-US" sz="3600" dirty="0" err="1">
                <a:solidFill>
                  <a:srgbClr val="00B0F0"/>
                </a:solidFill>
              </a:rPr>
              <a:t>Fieldings</a:t>
            </a:r>
            <a:r>
              <a:rPr lang="en-US" sz="3600" dirty="0">
                <a:solidFill>
                  <a:srgbClr val="00B0F0"/>
                </a:solidFill>
              </a:rPr>
              <a:t>, 2001; </a:t>
            </a:r>
            <a:r>
              <a:rPr lang="en-US" sz="3600" dirty="0" err="1">
                <a:solidFill>
                  <a:srgbClr val="00B0F0"/>
                </a:solidFill>
              </a:rPr>
              <a:t>Rudduck</a:t>
            </a:r>
            <a:r>
              <a:rPr lang="en-US" sz="3600" dirty="0">
                <a:solidFill>
                  <a:srgbClr val="00B0F0"/>
                </a:solidFill>
              </a:rPr>
              <a:t>, 2007)</a:t>
            </a:r>
          </a:p>
        </p:txBody>
      </p:sp>
    </p:spTree>
    <p:extLst>
      <p:ext uri="{BB962C8B-B14F-4D97-AF65-F5344CB8AC3E}">
        <p14:creationId xmlns:p14="http://schemas.microsoft.com/office/powerpoint/2010/main" val="60819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y_yelling_into_microphone_hg_clr.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736600"/>
            <a:ext cx="4979035" cy="6324600"/>
          </a:xfrm>
          <a:prstGeom prst="rect">
            <a:avLst/>
          </a:prstGeom>
          <a:noFill/>
        </p:spPr>
      </p:pic>
      <p:sp>
        <p:nvSpPr>
          <p:cNvPr id="7" name="Rectangle 6"/>
          <p:cNvSpPr/>
          <p:nvPr/>
        </p:nvSpPr>
        <p:spPr>
          <a:xfrm>
            <a:off x="0" y="6908800"/>
            <a:ext cx="10591800" cy="9941183"/>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13000" b="1" dirty="0">
                <a:ln/>
                <a:solidFill>
                  <a:schemeClr val="accent4"/>
                </a:solidFill>
              </a:rPr>
              <a:t>Student</a:t>
            </a:r>
          </a:p>
          <a:p>
            <a:pPr algn="ctr"/>
            <a:r>
              <a:rPr lang="en-US" sz="13000" b="1" dirty="0">
                <a:ln/>
                <a:solidFill>
                  <a:schemeClr val="accent4"/>
                </a:solidFill>
              </a:rPr>
              <a:t>Voice and Involvement</a:t>
            </a:r>
          </a:p>
          <a:p>
            <a:pPr algn="ctr"/>
            <a:r>
              <a:rPr lang="en-US" sz="4000" b="1" i="1" dirty="0">
                <a:solidFill>
                  <a:schemeClr val="bg2">
                    <a:lumMod val="50000"/>
                  </a:schemeClr>
                </a:solidFill>
              </a:rPr>
              <a:t>SWPBIS </a:t>
            </a:r>
          </a:p>
          <a:p>
            <a:pPr algn="ctr"/>
            <a:r>
              <a:rPr lang="en-US" sz="4000" b="1" i="1" dirty="0">
                <a:solidFill>
                  <a:schemeClr val="bg2">
                    <a:lumMod val="50000"/>
                  </a:schemeClr>
                </a:solidFill>
              </a:rPr>
              <a:t>is something we do WITH students </a:t>
            </a:r>
          </a:p>
          <a:p>
            <a:pPr algn="ctr"/>
            <a:r>
              <a:rPr lang="en-US" sz="4000" b="1" i="1" dirty="0">
                <a:solidFill>
                  <a:schemeClr val="bg2">
                    <a:lumMod val="50000"/>
                  </a:schemeClr>
                </a:solidFill>
              </a:rPr>
              <a:t>not to them</a:t>
            </a:r>
            <a:endParaRPr lang="en-US" sz="4000" dirty="0">
              <a:solidFill>
                <a:schemeClr val="bg2">
                  <a:lumMod val="50000"/>
                </a:schemeClr>
              </a:solidFill>
            </a:endParaRPr>
          </a:p>
          <a:p>
            <a:pPr algn="ctr"/>
            <a:endParaRPr lang="en-US" sz="13000" b="1" dirty="0">
              <a:ln/>
              <a:solidFill>
                <a:schemeClr val="accent4"/>
              </a:solidFill>
            </a:endParaRPr>
          </a:p>
        </p:txBody>
      </p:sp>
      <p:sp>
        <p:nvSpPr>
          <p:cNvPr id="3" name="Rectangle 2"/>
          <p:cNvSpPr/>
          <p:nvPr/>
        </p:nvSpPr>
        <p:spPr>
          <a:xfrm>
            <a:off x="12087225" y="1422400"/>
            <a:ext cx="15773400" cy="13265170"/>
          </a:xfrm>
          <a:prstGeom prst="rect">
            <a:avLst/>
          </a:prstGeom>
        </p:spPr>
        <p:txBody>
          <a:bodyPr wrap="square">
            <a:spAutoFit/>
          </a:bodyPr>
          <a:lstStyle/>
          <a:p>
            <a:pPr algn="ctr">
              <a:lnSpc>
                <a:spcPct val="107000"/>
              </a:lnSpc>
            </a:pPr>
            <a:r>
              <a:rPr lang="en-US" sz="7200" b="1" u="sng" dirty="0">
                <a:solidFill>
                  <a:schemeClr val="bg2">
                    <a:lumMod val="50000"/>
                  </a:schemeClr>
                </a:solidFill>
                <a:latin typeface="Century Gothic" panose="020B0502020202020204" pitchFamily="34" charset="0"/>
                <a:ea typeface="Calibri" panose="020F0502020204030204" pitchFamily="34" charset="0"/>
                <a:cs typeface="Times New Roman" panose="02020603050405020304" pitchFamily="18" charset="0"/>
              </a:rPr>
              <a:t>STUDENT VOICE PROJECTS</a:t>
            </a:r>
            <a:endParaRPr lang="en-US" sz="72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6000" dirty="0">
                <a:latin typeface="Century Gothic" panose="020B0502020202020204" pitchFamily="34" charset="0"/>
                <a:ea typeface="Calibri" panose="020F0502020204030204" pitchFamily="34" charset="0"/>
                <a:cs typeface="Times New Roman" panose="02020603050405020304" pitchFamily="18" charset="0"/>
              </a:rPr>
              <a:t>With high schoolers, it’s important to communicate two things: </a:t>
            </a:r>
            <a:endParaRPr lang="en-US" sz="6000" dirty="0">
              <a:latin typeface="Calibri" panose="020F0502020204030204" pitchFamily="34" charset="0"/>
              <a:ea typeface="Calibri" panose="020F0502020204030204" pitchFamily="34" charset="0"/>
              <a:cs typeface="Times New Roman" panose="02020603050405020304" pitchFamily="18" charset="0"/>
            </a:endParaRPr>
          </a:p>
          <a:p>
            <a:pPr marL="1314450" marR="0" lvl="1" indent="-857250">
              <a:lnSpc>
                <a:spcPct val="107000"/>
              </a:lnSpc>
              <a:spcBef>
                <a:spcPts val="0"/>
              </a:spcBef>
              <a:spcAft>
                <a:spcPts val="0"/>
              </a:spcAft>
              <a:buFont typeface="Candara" panose="020E0502030303020204" pitchFamily="34" charset="0"/>
              <a:buChar char="∆"/>
              <a:tabLst>
                <a:tab pos="914400" algn="l"/>
              </a:tabLst>
            </a:pPr>
            <a:r>
              <a:rPr lang="en-US" sz="6000" dirty="0">
                <a:latin typeface="Century Gothic" panose="020B0502020202020204" pitchFamily="34" charset="0"/>
                <a:ea typeface="Calibri" panose="020F0502020204030204" pitchFamily="34" charset="0"/>
                <a:cs typeface="Times New Roman" panose="02020603050405020304" pitchFamily="18" charset="0"/>
              </a:rPr>
              <a:t>I care about you and want you here</a:t>
            </a:r>
            <a:endParaRPr lang="en-US" sz="6000" dirty="0">
              <a:latin typeface="Calibri" panose="020F0502020204030204" pitchFamily="34" charset="0"/>
              <a:ea typeface="Calibri" panose="020F0502020204030204" pitchFamily="34" charset="0"/>
              <a:cs typeface="Times New Roman" panose="02020603050405020304" pitchFamily="18" charset="0"/>
            </a:endParaRPr>
          </a:p>
          <a:p>
            <a:pPr marL="1314450" marR="0" lvl="1" indent="-857250">
              <a:lnSpc>
                <a:spcPct val="107000"/>
              </a:lnSpc>
              <a:spcBef>
                <a:spcPts val="0"/>
              </a:spcBef>
              <a:spcAft>
                <a:spcPts val="0"/>
              </a:spcAft>
              <a:buFont typeface="Candara" panose="020E0502030303020204" pitchFamily="34" charset="0"/>
              <a:buChar char="∆"/>
              <a:tabLst>
                <a:tab pos="914400" algn="l"/>
              </a:tabLst>
            </a:pPr>
            <a:r>
              <a:rPr lang="en-US" sz="6000" dirty="0">
                <a:latin typeface="Century Gothic" panose="020B0502020202020204" pitchFamily="34" charset="0"/>
                <a:ea typeface="Calibri" panose="020F0502020204030204" pitchFamily="34" charset="0"/>
                <a:cs typeface="Times New Roman" panose="02020603050405020304" pitchFamily="18" charset="0"/>
              </a:rPr>
              <a:t>I care about what you think and how you feel</a:t>
            </a:r>
            <a:endParaRPr lang="en-US" sz="60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6000" dirty="0">
                <a:latin typeface="Century Gothic" panose="020B0502020202020204" pitchFamily="34" charset="0"/>
                <a:ea typeface="Calibri" panose="020F0502020204030204" pitchFamily="34" charset="0"/>
                <a:cs typeface="Times New Roman" panose="02020603050405020304" pitchFamily="18" charset="0"/>
              </a:rPr>
              <a:t> </a:t>
            </a:r>
            <a:endParaRPr lang="en-US" sz="6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6000" b="1" dirty="0">
                <a:latin typeface="Century Gothic" panose="020B0502020202020204" pitchFamily="34" charset="0"/>
                <a:ea typeface="Calibri" panose="020F0502020204030204" pitchFamily="34" charset="0"/>
                <a:cs typeface="Times New Roman" panose="02020603050405020304" pitchFamily="18" charset="0"/>
              </a:rPr>
              <a:t>Getting their input and allowing them to share with you what works for them</a:t>
            </a:r>
            <a:endParaRPr lang="en-US" sz="6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6000" b="1" dirty="0">
                <a:latin typeface="Century Gothic" panose="020B0502020202020204" pitchFamily="34" charset="0"/>
                <a:ea typeface="Calibri" panose="020F0502020204030204" pitchFamily="34" charset="0"/>
                <a:cs typeface="Times New Roman" panose="02020603050405020304" pitchFamily="18" charset="0"/>
              </a:rPr>
              <a:t>makes everything better!</a:t>
            </a:r>
            <a:endParaRPr lang="en-US" sz="6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6000" b="1" dirty="0">
                <a:latin typeface="Century Gothic" panose="020B0502020202020204" pitchFamily="34" charset="0"/>
                <a:ea typeface="Calibri" panose="020F0502020204030204" pitchFamily="34" charset="0"/>
                <a:cs typeface="Times New Roman" panose="02020603050405020304" pitchFamily="18" charset="0"/>
              </a:rPr>
              <a:t> </a:t>
            </a:r>
            <a:endParaRPr lang="en-US" sz="6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8000" b="1" dirty="0">
                <a:solidFill>
                  <a:schemeClr val="bg2">
                    <a:lumMod val="50000"/>
                  </a:schemeClr>
                </a:solidFill>
                <a:latin typeface="Century Gothic" panose="020B0502020202020204" pitchFamily="34" charset="0"/>
                <a:ea typeface="Calibri" panose="020F0502020204030204" pitchFamily="34" charset="0"/>
                <a:cs typeface="Times New Roman" panose="02020603050405020304" pitchFamily="18" charset="0"/>
              </a:rPr>
              <a:t>Use Another Word</a:t>
            </a:r>
          </a:p>
          <a:p>
            <a:pPr>
              <a:lnSpc>
                <a:spcPct val="107000"/>
              </a:lnSpc>
            </a:pPr>
            <a:r>
              <a:rPr lang="en-US" sz="4800"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4"/>
              </a:rPr>
              <a:t>https://www.youtube.com/watch?v=GM-nWXz1YHo</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301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y_yelling_into_microphone_hg_clr.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736600"/>
            <a:ext cx="4979035" cy="6324600"/>
          </a:xfrm>
          <a:prstGeom prst="rect">
            <a:avLst/>
          </a:prstGeom>
          <a:noFill/>
        </p:spPr>
      </p:pic>
      <p:sp>
        <p:nvSpPr>
          <p:cNvPr id="7" name="Rectangle 6"/>
          <p:cNvSpPr/>
          <p:nvPr/>
        </p:nvSpPr>
        <p:spPr>
          <a:xfrm>
            <a:off x="0" y="6908800"/>
            <a:ext cx="10591800" cy="9941183"/>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13000" b="1" dirty="0">
                <a:ln/>
                <a:solidFill>
                  <a:schemeClr val="accent4"/>
                </a:solidFill>
              </a:rPr>
              <a:t>Student</a:t>
            </a:r>
          </a:p>
          <a:p>
            <a:pPr algn="ctr"/>
            <a:r>
              <a:rPr lang="en-US" sz="13000" b="1" dirty="0">
                <a:ln/>
                <a:solidFill>
                  <a:schemeClr val="accent4"/>
                </a:solidFill>
              </a:rPr>
              <a:t>Voice and Involvement</a:t>
            </a:r>
          </a:p>
          <a:p>
            <a:pPr algn="ctr"/>
            <a:r>
              <a:rPr lang="en-US" sz="4000" b="1" i="1" dirty="0">
                <a:solidFill>
                  <a:schemeClr val="bg2">
                    <a:lumMod val="50000"/>
                  </a:schemeClr>
                </a:solidFill>
              </a:rPr>
              <a:t>SWPBIS </a:t>
            </a:r>
          </a:p>
          <a:p>
            <a:pPr algn="ctr"/>
            <a:r>
              <a:rPr lang="en-US" sz="4000" b="1" i="1" dirty="0">
                <a:solidFill>
                  <a:schemeClr val="bg2">
                    <a:lumMod val="50000"/>
                  </a:schemeClr>
                </a:solidFill>
              </a:rPr>
              <a:t>is something we do WITH students </a:t>
            </a:r>
          </a:p>
          <a:p>
            <a:pPr algn="ctr"/>
            <a:r>
              <a:rPr lang="en-US" sz="4000" b="1" i="1" dirty="0">
                <a:solidFill>
                  <a:schemeClr val="bg2">
                    <a:lumMod val="50000"/>
                  </a:schemeClr>
                </a:solidFill>
              </a:rPr>
              <a:t>not to them</a:t>
            </a:r>
            <a:endParaRPr lang="en-US" sz="4000" dirty="0">
              <a:solidFill>
                <a:schemeClr val="bg2">
                  <a:lumMod val="50000"/>
                </a:schemeClr>
              </a:solidFill>
            </a:endParaRPr>
          </a:p>
          <a:p>
            <a:pPr algn="ctr"/>
            <a:endParaRPr lang="en-US" sz="13000" b="1" dirty="0">
              <a:ln/>
              <a:solidFill>
                <a:schemeClr val="accent4"/>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02749375"/>
              </p:ext>
            </p:extLst>
          </p:nvPr>
        </p:nvGraphicFramePr>
        <p:xfrm>
          <a:off x="12087225" y="2565400"/>
          <a:ext cx="15697199" cy="12647041"/>
        </p:xfrm>
        <a:graphic>
          <a:graphicData uri="http://schemas.openxmlformats.org/drawingml/2006/table">
            <a:tbl>
              <a:tblPr firstRow="1" firstCol="1" bandRow="1">
                <a:tableStyleId>{5940675A-B579-460E-94D1-54222C63F5DA}</a:tableStyleId>
              </a:tblPr>
              <a:tblGrid>
                <a:gridCol w="8275289">
                  <a:extLst>
                    <a:ext uri="{9D8B030D-6E8A-4147-A177-3AD203B41FA5}">
                      <a16:colId xmlns:a16="http://schemas.microsoft.com/office/drawing/2014/main" val="3429575579"/>
                    </a:ext>
                  </a:extLst>
                </a:gridCol>
                <a:gridCol w="7421910">
                  <a:extLst>
                    <a:ext uri="{9D8B030D-6E8A-4147-A177-3AD203B41FA5}">
                      <a16:colId xmlns:a16="http://schemas.microsoft.com/office/drawing/2014/main" val="1668599487"/>
                    </a:ext>
                  </a:extLst>
                </a:gridCol>
              </a:tblGrid>
              <a:tr h="3657600">
                <a:tc gridSpan="2">
                  <a:txBody>
                    <a:bodyPr/>
                    <a:lstStyle/>
                    <a:p>
                      <a:pPr marL="0" marR="0" algn="ctr">
                        <a:lnSpc>
                          <a:spcPct val="107000"/>
                        </a:lnSpc>
                        <a:spcBef>
                          <a:spcPts val="0"/>
                        </a:spcBef>
                        <a:spcAft>
                          <a:spcPts val="0"/>
                        </a:spcAft>
                      </a:pPr>
                      <a:r>
                        <a:rPr lang="en-US" sz="3200" b="1" dirty="0">
                          <a:effectLst/>
                        </a:rPr>
                        <a:t>Tiered Fidelity Inventory TFI 1.4  </a:t>
                      </a:r>
                    </a:p>
                    <a:p>
                      <a:pPr marL="0" marR="0" algn="ctr">
                        <a:lnSpc>
                          <a:spcPct val="107000"/>
                        </a:lnSpc>
                        <a:spcBef>
                          <a:spcPts val="0"/>
                        </a:spcBef>
                        <a:spcAft>
                          <a:spcPts val="0"/>
                        </a:spcAft>
                      </a:pPr>
                      <a:r>
                        <a:rPr lang="en-US" sz="3200" b="1" dirty="0">
                          <a:effectLst/>
                        </a:rPr>
                        <a:t>Teaching Positive Behavioral Expectations</a:t>
                      </a:r>
                    </a:p>
                    <a:p>
                      <a:pPr marL="0" marR="0">
                        <a:lnSpc>
                          <a:spcPct val="107000"/>
                        </a:lnSpc>
                        <a:spcBef>
                          <a:spcPts val="0"/>
                        </a:spcBef>
                        <a:spcAft>
                          <a:spcPts val="0"/>
                        </a:spcAft>
                      </a:pPr>
                      <a:r>
                        <a:rPr lang="en-US" sz="3200" i="1" dirty="0">
                          <a:effectLst/>
                        </a:rPr>
                        <a:t>Discipline is critical in establishing safe and positive schools in an environment conducive to learning.  A teaching approach to discipline has enduring results because new behaviors are taught and learned. Teaching acceptable social behaviors requires that behavior is functional, predictable and changeable. (Crone, &amp; Horner, 2003)</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85615021"/>
                  </a:ext>
                </a:extLst>
              </a:tr>
              <a:tr h="609600">
                <a:tc>
                  <a:txBody>
                    <a:bodyPr/>
                    <a:lstStyle/>
                    <a:p>
                      <a:pPr marL="0" marR="0" algn="ctr">
                        <a:lnSpc>
                          <a:spcPct val="107000"/>
                        </a:lnSpc>
                        <a:spcBef>
                          <a:spcPts val="0"/>
                        </a:spcBef>
                        <a:spcAft>
                          <a:spcPts val="0"/>
                        </a:spcAft>
                      </a:pPr>
                      <a:r>
                        <a:rPr lang="en-US" sz="3200" b="1" dirty="0">
                          <a:effectLst/>
                        </a:rPr>
                        <a:t>Strengths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dirty="0">
                          <a:effectLst/>
                        </a:rPr>
                        <a:t>Concerns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73778"/>
                  </a:ext>
                </a:extLst>
              </a:tr>
              <a:tr h="5248783">
                <a:tc>
                  <a:txBody>
                    <a:bodyPr/>
                    <a:lstStyle/>
                    <a:p>
                      <a:pPr marL="342900" marR="0" lvl="0" indent="-342900">
                        <a:spcBef>
                          <a:spcPts val="0"/>
                        </a:spcBef>
                        <a:spcAft>
                          <a:spcPts val="0"/>
                        </a:spcAft>
                        <a:buFont typeface="Symbol" panose="05050102010706020507" pitchFamily="18" charset="2"/>
                        <a:buBlip>
                          <a:blip r:embed="rId4"/>
                        </a:buBlip>
                      </a:pPr>
                      <a:r>
                        <a:rPr lang="en-US" sz="3200" dirty="0">
                          <a:effectLst/>
                        </a:rPr>
                        <a:t>Students are capable of using higher order reasoning skills (Formal Operations)</a:t>
                      </a:r>
                    </a:p>
                    <a:p>
                      <a:pPr marL="342900" marR="0" lvl="0" indent="-342900">
                        <a:spcBef>
                          <a:spcPts val="0"/>
                        </a:spcBef>
                        <a:spcAft>
                          <a:spcPts val="0"/>
                        </a:spcAft>
                        <a:buFont typeface="Symbol" panose="05050102010706020507" pitchFamily="18" charset="2"/>
                        <a:buBlip>
                          <a:blip r:embed="rId4"/>
                        </a:buBlip>
                      </a:pPr>
                      <a:r>
                        <a:rPr lang="en-US" sz="3200" dirty="0">
                          <a:effectLst/>
                        </a:rPr>
                        <a:t>Students can participate in the creation and execution of behavior lessons plans</a:t>
                      </a:r>
                    </a:p>
                    <a:p>
                      <a:pPr marL="342900" marR="0" lvl="0" indent="-342900">
                        <a:spcBef>
                          <a:spcPts val="0"/>
                        </a:spcBef>
                        <a:spcAft>
                          <a:spcPts val="0"/>
                        </a:spcAft>
                        <a:buFont typeface="Symbol" panose="05050102010706020507" pitchFamily="18" charset="2"/>
                        <a:buBlip>
                          <a:blip r:embed="rId4"/>
                        </a:buBlip>
                      </a:pPr>
                      <a:r>
                        <a:rPr lang="en-US" sz="3200" dirty="0">
                          <a:effectLst/>
                        </a:rPr>
                        <a:t>Teacher-friendly multi-modal materials can be utilized </a:t>
                      </a:r>
                    </a:p>
                    <a:p>
                      <a:pPr marL="342900" marR="0" lvl="0" indent="-342900">
                        <a:spcBef>
                          <a:spcPts val="0"/>
                        </a:spcBef>
                        <a:spcAft>
                          <a:spcPts val="0"/>
                        </a:spcAft>
                        <a:buFont typeface="Symbol" panose="05050102010706020507" pitchFamily="18" charset="2"/>
                        <a:buBlip>
                          <a:blip r:embed="rId4"/>
                        </a:buBlip>
                      </a:pPr>
                      <a:r>
                        <a:rPr lang="en-US" sz="3200" dirty="0">
                          <a:effectLst/>
                        </a:rPr>
                        <a:t>Facilitates student/teacher connections and relationships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Blip>
                          <a:blip r:embed="rId4"/>
                        </a:buBlip>
                      </a:pPr>
                      <a:r>
                        <a:rPr lang="en-US" sz="3200" dirty="0">
                          <a:effectLst/>
                        </a:rPr>
                        <a:t>High School teachers are trained for specific content areas</a:t>
                      </a:r>
                    </a:p>
                    <a:p>
                      <a:pPr marL="342900" marR="0" lvl="0" indent="-342900">
                        <a:spcBef>
                          <a:spcPts val="0"/>
                        </a:spcBef>
                        <a:spcAft>
                          <a:spcPts val="0"/>
                        </a:spcAft>
                        <a:buFont typeface="Symbol" panose="05050102010706020507" pitchFamily="18" charset="2"/>
                        <a:buBlip>
                          <a:blip r:embed="rId4"/>
                        </a:buBlip>
                      </a:pPr>
                      <a:r>
                        <a:rPr lang="en-US" sz="3200" dirty="0">
                          <a:effectLst/>
                        </a:rPr>
                        <a:t>Expectation is often that young adult should have mastered behavioral skills</a:t>
                      </a:r>
                    </a:p>
                    <a:p>
                      <a:pPr marL="342900" marR="0" lvl="0" indent="-342900">
                        <a:spcBef>
                          <a:spcPts val="0"/>
                        </a:spcBef>
                        <a:spcAft>
                          <a:spcPts val="0"/>
                        </a:spcAft>
                        <a:buFont typeface="Symbol" panose="05050102010706020507" pitchFamily="18" charset="2"/>
                        <a:buBlip>
                          <a:blip r:embed="rId4"/>
                        </a:buBlip>
                      </a:pPr>
                      <a:r>
                        <a:rPr lang="en-US" sz="3200" dirty="0">
                          <a:effectLst/>
                        </a:rPr>
                        <a:t>Scheduling is based on credit completion</a:t>
                      </a:r>
                    </a:p>
                    <a:p>
                      <a:pPr marL="342900" marR="0" lvl="0" indent="-342900">
                        <a:spcBef>
                          <a:spcPts val="0"/>
                        </a:spcBef>
                        <a:spcAft>
                          <a:spcPts val="0"/>
                        </a:spcAft>
                        <a:buFont typeface="Symbol" panose="05050102010706020507" pitchFamily="18" charset="2"/>
                        <a:buBlip>
                          <a:blip r:embed="rId4"/>
                        </a:buBlip>
                      </a:pPr>
                      <a:r>
                        <a:rPr lang="en-US" sz="3200" dirty="0">
                          <a:effectLst/>
                        </a:rPr>
                        <a:t>Behavioral lessons must be developmentally and culturally appropriate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646324"/>
                  </a:ext>
                </a:extLst>
              </a:tr>
              <a:tr h="3131058">
                <a:tc gridSpan="2">
                  <a:txBody>
                    <a:bodyPr/>
                    <a:lstStyle/>
                    <a:p>
                      <a:pPr marL="0" marR="0">
                        <a:lnSpc>
                          <a:spcPct val="107000"/>
                        </a:lnSpc>
                        <a:spcBef>
                          <a:spcPts val="0"/>
                        </a:spcBef>
                        <a:spcAft>
                          <a:spcPts val="0"/>
                        </a:spcAft>
                      </a:pPr>
                      <a:r>
                        <a:rPr lang="en-US" sz="3200" b="1" dirty="0">
                          <a:effectLst/>
                        </a:rPr>
                        <a:t>Considerations:</a:t>
                      </a:r>
                    </a:p>
                    <a:p>
                      <a:pPr marL="342900" marR="0" lvl="0" indent="-342900">
                        <a:lnSpc>
                          <a:spcPct val="107000"/>
                        </a:lnSpc>
                        <a:spcBef>
                          <a:spcPts val="0"/>
                        </a:spcBef>
                        <a:spcAft>
                          <a:spcPts val="0"/>
                        </a:spcAft>
                        <a:buFont typeface="+mj-lt"/>
                        <a:buAutoNum type="arabicPeriod"/>
                      </a:pPr>
                      <a:r>
                        <a:rPr lang="en-US" sz="3200" dirty="0">
                          <a:effectLst/>
                        </a:rPr>
                        <a:t>SWPBIS team/subcommittee create a schedule and lesson plans that include three to five options for teacher and student activities.</a:t>
                      </a:r>
                    </a:p>
                    <a:p>
                      <a:pPr marL="342900" marR="0" lvl="0" indent="-342900">
                        <a:lnSpc>
                          <a:spcPct val="107000"/>
                        </a:lnSpc>
                        <a:spcBef>
                          <a:spcPts val="0"/>
                        </a:spcBef>
                        <a:spcAft>
                          <a:spcPts val="0"/>
                        </a:spcAft>
                        <a:buFont typeface="+mj-lt"/>
                        <a:buAutoNum type="arabicPeriod"/>
                      </a:pPr>
                      <a:r>
                        <a:rPr lang="en-US" sz="3200" dirty="0">
                          <a:effectLst/>
                        </a:rPr>
                        <a:t>SWPBIS team create a system to enlist student input and/or active role in writing lesson plans.</a:t>
                      </a:r>
                    </a:p>
                    <a:p>
                      <a:pPr marL="0" marR="0">
                        <a:lnSpc>
                          <a:spcPct val="107000"/>
                        </a:lnSpc>
                        <a:spcBef>
                          <a:spcPts val="0"/>
                        </a:spcBef>
                        <a:spcAft>
                          <a:spcPts val="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834447237"/>
                  </a:ext>
                </a:extLst>
              </a:tr>
            </a:tbl>
          </a:graphicData>
        </a:graphic>
      </p:graphicFrame>
      <p:sp>
        <p:nvSpPr>
          <p:cNvPr id="4" name="Rectangle 3"/>
          <p:cNvSpPr/>
          <p:nvPr/>
        </p:nvSpPr>
        <p:spPr>
          <a:xfrm>
            <a:off x="11630024" y="1117600"/>
            <a:ext cx="16611599" cy="1146211"/>
          </a:xfrm>
          <a:prstGeom prst="rect">
            <a:avLst/>
          </a:prstGeom>
        </p:spPr>
        <p:txBody>
          <a:bodyPr wrap="square">
            <a:spAutoFit/>
          </a:bodyPr>
          <a:lstStyle/>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sz="5200" b="1" dirty="0">
                <a:solidFill>
                  <a:schemeClr val="bg2">
                    <a:lumMod val="50000"/>
                  </a:schemeClr>
                </a:solidFill>
                <a:latin typeface="Century Gothic" panose="020B0502020202020204" pitchFamily="34" charset="0"/>
                <a:ea typeface="Calibri" panose="020F0502020204030204" pitchFamily="34" charset="0"/>
                <a:cs typeface="Times New Roman" panose="02020603050405020304" pitchFamily="18" charset="0"/>
              </a:rPr>
              <a:t>Teaching Expectations at the High School Level</a:t>
            </a:r>
            <a:endParaRPr lang="en-US" sz="5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91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y_yelling_into_microphone_hg_clr.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736600"/>
            <a:ext cx="4979035" cy="6324600"/>
          </a:xfrm>
          <a:prstGeom prst="rect">
            <a:avLst/>
          </a:prstGeom>
          <a:noFill/>
        </p:spPr>
      </p:pic>
      <p:sp>
        <p:nvSpPr>
          <p:cNvPr id="7" name="Rectangle 6"/>
          <p:cNvSpPr/>
          <p:nvPr/>
        </p:nvSpPr>
        <p:spPr>
          <a:xfrm>
            <a:off x="1" y="7442200"/>
            <a:ext cx="10363200" cy="984885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7200" dirty="0">
                <a:latin typeface="Segoe Script" panose="030B0504020000000003" pitchFamily="66" charset="0"/>
              </a:rPr>
              <a:t>How do we enlist </a:t>
            </a:r>
            <a:r>
              <a:rPr lang="en-US" sz="7200" b="1" dirty="0">
                <a:latin typeface="Segoe Script" panose="030B0504020000000003" pitchFamily="66" charset="0"/>
              </a:rPr>
              <a:t>students</a:t>
            </a:r>
            <a:r>
              <a:rPr lang="en-US" sz="7200" dirty="0">
                <a:latin typeface="Segoe Script" panose="030B0504020000000003" pitchFamily="66" charset="0"/>
              </a:rPr>
              <a:t> with </a:t>
            </a:r>
          </a:p>
          <a:p>
            <a:pPr algn="ctr"/>
            <a:r>
              <a:rPr lang="en-US" sz="7200" dirty="0">
                <a:latin typeface="Segoe Script" panose="030B0504020000000003" pitchFamily="66" charset="0"/>
              </a:rPr>
              <a:t>Teaching Positive Behavioral Expectations,</a:t>
            </a:r>
          </a:p>
          <a:p>
            <a:pPr algn="ctr"/>
            <a:r>
              <a:rPr lang="en-US" sz="7200" i="1" dirty="0">
                <a:latin typeface="Segoe Script" panose="030B0504020000000003" pitchFamily="66" charset="0"/>
              </a:rPr>
              <a:t> </a:t>
            </a:r>
            <a:r>
              <a:rPr lang="en-US" sz="7200" dirty="0">
                <a:latin typeface="Segoe Script" panose="030B0504020000000003" pitchFamily="66" charset="0"/>
              </a:rPr>
              <a:t>at a high school level?</a:t>
            </a:r>
          </a:p>
          <a:p>
            <a:pPr algn="ctr"/>
            <a:endParaRPr lang="en-US" sz="13000" b="1" dirty="0">
              <a:ln/>
              <a:solidFill>
                <a:schemeClr val="accent4"/>
              </a:solidFill>
            </a:endParaRPr>
          </a:p>
        </p:txBody>
      </p:sp>
      <p:sp>
        <p:nvSpPr>
          <p:cNvPr id="4" name="Rectangle 3"/>
          <p:cNvSpPr/>
          <p:nvPr/>
        </p:nvSpPr>
        <p:spPr>
          <a:xfrm>
            <a:off x="11782425" y="1016305"/>
            <a:ext cx="16611599" cy="2463495"/>
          </a:xfrm>
          <a:prstGeom prst="rect">
            <a:avLst/>
          </a:prstGeom>
        </p:spPr>
        <p:txBody>
          <a:bodyPr wrap="square">
            <a:spAutoFit/>
          </a:bodyPr>
          <a:lstStyle/>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sz="66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Teaching Expectations at the </a:t>
            </a:r>
          </a:p>
          <a:p>
            <a:pPr algn="ctr">
              <a:lnSpc>
                <a:spcPct val="107000"/>
              </a:lnSpc>
            </a:pPr>
            <a:r>
              <a:rPr lang="en-US" sz="66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High School Level </a:t>
            </a:r>
            <a:r>
              <a:rPr lang="en-US" sz="6600" b="1"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With Student Voice</a:t>
            </a:r>
            <a:endParaRPr lang="en-US" sz="6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nvGraphicFramePr>
        <p:xfrm>
          <a:off x="12163425" y="3479800"/>
          <a:ext cx="15576550" cy="11734800"/>
        </p:xfrm>
        <a:graphic>
          <a:graphicData uri="http://schemas.openxmlformats.org/drawingml/2006/table">
            <a:tbl>
              <a:tblPr firstRow="1" bandRow="1">
                <a:tableStyleId>{5940675A-B579-460E-94D1-54222C63F5DA}</a:tableStyleId>
              </a:tblPr>
              <a:tblGrid>
                <a:gridCol w="15576550">
                  <a:extLst>
                    <a:ext uri="{9D8B030D-6E8A-4147-A177-3AD203B41FA5}">
                      <a16:colId xmlns:a16="http://schemas.microsoft.com/office/drawing/2014/main" val="2836567990"/>
                    </a:ext>
                  </a:extLst>
                </a:gridCol>
              </a:tblGrid>
              <a:tr h="3473501">
                <a:tc>
                  <a:txBody>
                    <a:bodyPr/>
                    <a:lstStyle/>
                    <a:p>
                      <a:pPr algn="ctr"/>
                      <a:r>
                        <a:rPr lang="en-US" sz="7200" b="1" dirty="0"/>
                        <a:t>Step One:  Map</a:t>
                      </a:r>
                      <a:r>
                        <a:rPr lang="en-US" sz="7200" b="1" baseline="0" dirty="0"/>
                        <a:t> It!</a:t>
                      </a:r>
                    </a:p>
                    <a:p>
                      <a:pPr algn="ctr"/>
                      <a:r>
                        <a:rPr lang="en-US" sz="7200" baseline="0" dirty="0">
                          <a:solidFill>
                            <a:schemeClr val="bg2">
                              <a:lumMod val="50000"/>
                            </a:schemeClr>
                          </a:solidFill>
                        </a:rPr>
                        <a:t>Identify Predictable Problem Behaviors</a:t>
                      </a:r>
                      <a:endParaRPr lang="en-US" sz="7200" dirty="0">
                        <a:solidFill>
                          <a:schemeClr val="bg2">
                            <a:lumMod val="50000"/>
                          </a:schemeClr>
                        </a:solidFill>
                      </a:endParaRPr>
                    </a:p>
                  </a:txBody>
                  <a:tcPr/>
                </a:tc>
                <a:extLst>
                  <a:ext uri="{0D108BD9-81ED-4DB2-BD59-A6C34878D82A}">
                    <a16:rowId xmlns:a16="http://schemas.microsoft.com/office/drawing/2014/main" val="2899560291"/>
                  </a:ext>
                </a:extLst>
              </a:tr>
              <a:tr h="2393899">
                <a:tc>
                  <a:txBody>
                    <a:bodyPr/>
                    <a:lstStyle/>
                    <a:p>
                      <a:pPr algn="ctr"/>
                      <a:r>
                        <a:rPr lang="en-US" sz="7200" b="1" dirty="0"/>
                        <a:t>Step Two:  Define it!</a:t>
                      </a:r>
                    </a:p>
                    <a:p>
                      <a:pPr algn="ctr"/>
                      <a:r>
                        <a:rPr lang="en-US" sz="7200" dirty="0">
                          <a:solidFill>
                            <a:schemeClr val="bg2">
                              <a:lumMod val="50000"/>
                            </a:schemeClr>
                          </a:solidFill>
                        </a:rPr>
                        <a:t>Undesired vs. Desired T-Chart</a:t>
                      </a:r>
                    </a:p>
                  </a:txBody>
                  <a:tcPr/>
                </a:tc>
                <a:extLst>
                  <a:ext uri="{0D108BD9-81ED-4DB2-BD59-A6C34878D82A}">
                    <a16:rowId xmlns:a16="http://schemas.microsoft.com/office/drawing/2014/main" val="1238727117"/>
                  </a:ext>
                </a:extLst>
              </a:tr>
              <a:tr h="3473501">
                <a:tc>
                  <a:txBody>
                    <a:bodyPr/>
                    <a:lstStyle/>
                    <a:p>
                      <a:pPr algn="ctr"/>
                      <a:r>
                        <a:rPr lang="en-US" sz="7200" b="1" dirty="0"/>
                        <a:t>Step Three:  Make it a Matrix!</a:t>
                      </a:r>
                    </a:p>
                    <a:p>
                      <a:pPr algn="ctr"/>
                      <a:r>
                        <a:rPr lang="en-US" sz="7200" dirty="0">
                          <a:solidFill>
                            <a:schemeClr val="bg2">
                              <a:lumMod val="50000"/>
                            </a:schemeClr>
                          </a:solidFill>
                        </a:rPr>
                        <a:t>Re-classify</a:t>
                      </a:r>
                      <a:r>
                        <a:rPr lang="en-US" sz="7200" baseline="0" dirty="0">
                          <a:solidFill>
                            <a:schemeClr val="bg2">
                              <a:lumMod val="50000"/>
                            </a:schemeClr>
                          </a:solidFill>
                        </a:rPr>
                        <a:t> Desired Behaviors</a:t>
                      </a:r>
                      <a:endParaRPr lang="en-US" sz="7200" dirty="0">
                        <a:solidFill>
                          <a:schemeClr val="bg2">
                            <a:lumMod val="50000"/>
                          </a:schemeClr>
                        </a:solidFill>
                      </a:endParaRPr>
                    </a:p>
                    <a:p>
                      <a:pPr algn="ctr"/>
                      <a:endParaRPr lang="en-US" sz="7200" dirty="0"/>
                    </a:p>
                  </a:txBody>
                  <a:tcPr/>
                </a:tc>
                <a:extLst>
                  <a:ext uri="{0D108BD9-81ED-4DB2-BD59-A6C34878D82A}">
                    <a16:rowId xmlns:a16="http://schemas.microsoft.com/office/drawing/2014/main" val="2548189761"/>
                  </a:ext>
                </a:extLst>
              </a:tr>
              <a:tr h="2393899">
                <a:tc>
                  <a:txBody>
                    <a:bodyPr/>
                    <a:lstStyle/>
                    <a:p>
                      <a:pPr algn="ctr"/>
                      <a:r>
                        <a:rPr lang="en-US" sz="7200" b="1" dirty="0"/>
                        <a:t>Step</a:t>
                      </a:r>
                      <a:r>
                        <a:rPr lang="en-US" sz="7200" b="1" baseline="0" dirty="0"/>
                        <a:t> Four:  Make it Come Alive!</a:t>
                      </a:r>
                    </a:p>
                    <a:p>
                      <a:pPr algn="ctr"/>
                      <a:r>
                        <a:rPr lang="en-US" sz="7200" baseline="0" dirty="0">
                          <a:solidFill>
                            <a:schemeClr val="bg2">
                              <a:lumMod val="50000"/>
                            </a:schemeClr>
                          </a:solidFill>
                        </a:rPr>
                        <a:t>Lesson Planning and Roll Out</a:t>
                      </a:r>
                      <a:endParaRPr lang="en-US" sz="7200" dirty="0">
                        <a:solidFill>
                          <a:schemeClr val="bg2">
                            <a:lumMod val="50000"/>
                          </a:schemeClr>
                        </a:solidFill>
                      </a:endParaRPr>
                    </a:p>
                  </a:txBody>
                  <a:tcPr/>
                </a:tc>
                <a:extLst>
                  <a:ext uri="{0D108BD9-81ED-4DB2-BD59-A6C34878D82A}">
                    <a16:rowId xmlns:a16="http://schemas.microsoft.com/office/drawing/2014/main" val="3961110225"/>
                  </a:ext>
                </a:extLst>
              </a:tr>
            </a:tbl>
          </a:graphicData>
        </a:graphic>
      </p:graphicFrame>
    </p:spTree>
    <p:extLst>
      <p:ext uri="{BB962C8B-B14F-4D97-AF65-F5344CB8AC3E}">
        <p14:creationId xmlns:p14="http://schemas.microsoft.com/office/powerpoint/2010/main" val="151192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y_yelling_into_microphone_hg_clr.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736600"/>
            <a:ext cx="4979035" cy="6324600"/>
          </a:xfrm>
          <a:prstGeom prst="rect">
            <a:avLst/>
          </a:prstGeom>
          <a:noFill/>
        </p:spPr>
      </p:pic>
      <p:sp>
        <p:nvSpPr>
          <p:cNvPr id="7" name="Rectangle 6"/>
          <p:cNvSpPr/>
          <p:nvPr/>
        </p:nvSpPr>
        <p:spPr>
          <a:xfrm>
            <a:off x="1" y="7442200"/>
            <a:ext cx="10363200" cy="7632859"/>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7200" dirty="0">
                <a:latin typeface="Segoe Script" panose="030B0504020000000003" pitchFamily="66" charset="0"/>
              </a:rPr>
              <a:t>How do we include</a:t>
            </a:r>
          </a:p>
          <a:p>
            <a:pPr algn="ctr"/>
            <a:r>
              <a:rPr lang="en-US" sz="7200" b="1" dirty="0">
                <a:latin typeface="Segoe Script" panose="030B0504020000000003" pitchFamily="66" charset="0"/>
              </a:rPr>
              <a:t>Student Voice </a:t>
            </a:r>
          </a:p>
          <a:p>
            <a:pPr algn="ctr"/>
            <a:r>
              <a:rPr lang="en-US" sz="7200" dirty="0">
                <a:latin typeface="Segoe Script" panose="030B0504020000000003" pitchFamily="66" charset="0"/>
              </a:rPr>
              <a:t>in the development of </a:t>
            </a:r>
          </a:p>
          <a:p>
            <a:pPr algn="ctr"/>
            <a:r>
              <a:rPr lang="en-US" sz="7200" dirty="0">
                <a:latin typeface="Segoe Script" panose="030B0504020000000003" pitchFamily="66" charset="0"/>
              </a:rPr>
              <a:t>classroom routines?</a:t>
            </a:r>
          </a:p>
          <a:p>
            <a:pPr algn="ctr"/>
            <a:endParaRPr lang="en-US" sz="13000" b="1" dirty="0">
              <a:ln/>
              <a:solidFill>
                <a:schemeClr val="accent4"/>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760909421"/>
              </p:ext>
            </p:extLst>
          </p:nvPr>
        </p:nvGraphicFramePr>
        <p:xfrm>
          <a:off x="12468225" y="3251200"/>
          <a:ext cx="15011400" cy="11750988"/>
        </p:xfrm>
        <a:graphic>
          <a:graphicData uri="http://schemas.openxmlformats.org/drawingml/2006/table">
            <a:tbl>
              <a:tblPr firstRow="1" firstCol="1" bandRow="1">
                <a:tableStyleId>{5C22544A-7EE6-4342-B048-85BDC9FD1C3A}</a:tableStyleId>
              </a:tblPr>
              <a:tblGrid>
                <a:gridCol w="7505700">
                  <a:extLst>
                    <a:ext uri="{9D8B030D-6E8A-4147-A177-3AD203B41FA5}">
                      <a16:colId xmlns:a16="http://schemas.microsoft.com/office/drawing/2014/main" val="1104167887"/>
                    </a:ext>
                  </a:extLst>
                </a:gridCol>
                <a:gridCol w="7505700">
                  <a:extLst>
                    <a:ext uri="{9D8B030D-6E8A-4147-A177-3AD203B41FA5}">
                      <a16:colId xmlns:a16="http://schemas.microsoft.com/office/drawing/2014/main" val="1718355945"/>
                    </a:ext>
                  </a:extLst>
                </a:gridCol>
              </a:tblGrid>
              <a:tr h="1434973">
                <a:tc rowSpan="2">
                  <a:txBody>
                    <a:bodyPr/>
                    <a:lstStyle/>
                    <a:p>
                      <a:pPr marL="0" marR="0" algn="ctr">
                        <a:lnSpc>
                          <a:spcPct val="107000"/>
                        </a:lnSpc>
                        <a:spcBef>
                          <a:spcPts val="0"/>
                        </a:spcBef>
                        <a:spcAft>
                          <a:spcPts val="0"/>
                        </a:spcAft>
                      </a:pPr>
                      <a:r>
                        <a:rPr lang="en-US" sz="5400" dirty="0">
                          <a:effectLst/>
                        </a:rPr>
                        <a:t>CLASSROOM</a:t>
                      </a:r>
                    </a:p>
                    <a:p>
                      <a:pPr marL="0" marR="0" algn="ctr">
                        <a:lnSpc>
                          <a:spcPct val="107000"/>
                        </a:lnSpc>
                        <a:spcBef>
                          <a:spcPts val="0"/>
                        </a:spcBef>
                        <a:spcAft>
                          <a:spcPts val="0"/>
                        </a:spcAft>
                      </a:pPr>
                      <a:r>
                        <a:rPr lang="en-US" sz="5400" dirty="0">
                          <a:effectLst/>
                        </a:rPr>
                        <a:t>ROUTINES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lvl="0" indent="0" algn="l" defTabSz="12177886" rtl="0" eaLnBrk="1" fontAlgn="auto" latinLnBrk="0" hangingPunct="1">
                        <a:lnSpc>
                          <a:spcPct val="107000"/>
                        </a:lnSpc>
                        <a:spcBef>
                          <a:spcPts val="0"/>
                        </a:spcBef>
                        <a:spcAft>
                          <a:spcPts val="0"/>
                        </a:spcAft>
                        <a:buClrTx/>
                        <a:buSzTx/>
                        <a:buFontTx/>
                        <a:buNone/>
                        <a:tabLst/>
                        <a:defRPr/>
                      </a:pPr>
                      <a:r>
                        <a:rPr lang="en-US" sz="4400" dirty="0">
                          <a:effectLst/>
                        </a:rPr>
                        <a:t> Positive Behavioral Expectation:</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13117188"/>
                  </a:ext>
                </a:extLst>
              </a:tr>
              <a:tr h="717487">
                <a:tc vMerge="1">
                  <a:txBody>
                    <a:bodyPr/>
                    <a:lstStyle/>
                    <a:p>
                      <a:endParaRPr lang="en-US"/>
                    </a:p>
                  </a:txBody>
                  <a:tcPr/>
                </a:tc>
                <a:tc>
                  <a:txBody>
                    <a:bodyPr/>
                    <a:lstStyle/>
                    <a:p>
                      <a:pPr marL="0" marR="0" algn="l">
                        <a:lnSpc>
                          <a:spcPct val="107000"/>
                        </a:lnSpc>
                        <a:spcBef>
                          <a:spcPts val="0"/>
                        </a:spcBef>
                        <a:spcAft>
                          <a:spcPts val="0"/>
                        </a:spcAft>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5468377"/>
                  </a:ext>
                </a:extLst>
              </a:tr>
              <a:tr h="2152460">
                <a:tc>
                  <a:txBody>
                    <a:bodyPr/>
                    <a:lstStyle/>
                    <a:p>
                      <a:pPr marL="0" marR="0" algn="ctr">
                        <a:lnSpc>
                          <a:spcPct val="107000"/>
                        </a:lnSpc>
                        <a:spcBef>
                          <a:spcPts val="0"/>
                        </a:spcBef>
                        <a:spcAft>
                          <a:spcPts val="0"/>
                        </a:spcAft>
                      </a:pPr>
                      <a:r>
                        <a:rPr lang="en-US" sz="4400" dirty="0">
                          <a:effectLst/>
                        </a:rPr>
                        <a:t> </a:t>
                      </a:r>
                    </a:p>
                    <a:p>
                      <a:pPr marL="0" marR="0" algn="ctr">
                        <a:lnSpc>
                          <a:spcPct val="107000"/>
                        </a:lnSpc>
                        <a:spcBef>
                          <a:spcPts val="0"/>
                        </a:spcBef>
                        <a:spcAft>
                          <a:spcPts val="0"/>
                        </a:spcAft>
                      </a:pPr>
                      <a:r>
                        <a:rPr lang="en-US" sz="4400" dirty="0">
                          <a:effectLst/>
                        </a:rPr>
                        <a:t>Agenda/To-Do’s/</a:t>
                      </a:r>
                    </a:p>
                    <a:p>
                      <a:pPr marL="0" marR="0" algn="ctr">
                        <a:lnSpc>
                          <a:spcPct val="107000"/>
                        </a:lnSpc>
                        <a:spcBef>
                          <a:spcPts val="0"/>
                        </a:spcBef>
                        <a:spcAft>
                          <a:spcPts val="0"/>
                        </a:spcAft>
                      </a:pPr>
                      <a:r>
                        <a:rPr lang="en-US" sz="4400" dirty="0">
                          <a:effectLst/>
                        </a:rPr>
                        <a:t>Today’s Work Routine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a:effectLst/>
                        </a:rPr>
                        <a:t> </a:t>
                      </a:r>
                    </a:p>
                    <a:p>
                      <a:pPr marL="0" marR="0" algn="ctr">
                        <a:lnSpc>
                          <a:spcPct val="107000"/>
                        </a:lnSpc>
                        <a:spcBef>
                          <a:spcPts val="0"/>
                        </a:spcBef>
                        <a:spcAft>
                          <a:spcPts val="0"/>
                        </a:spcAft>
                      </a:pPr>
                      <a:r>
                        <a:rPr lang="en-US" sz="4400">
                          <a:effectLst/>
                        </a:rPr>
                        <a:t>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7955767"/>
                  </a:ext>
                </a:extLst>
              </a:tr>
              <a:tr h="2654689">
                <a:tc>
                  <a:txBody>
                    <a:bodyPr/>
                    <a:lstStyle/>
                    <a:p>
                      <a:pPr marL="0" marR="0" algn="ctr">
                        <a:lnSpc>
                          <a:spcPct val="107000"/>
                        </a:lnSpc>
                        <a:spcBef>
                          <a:spcPts val="0"/>
                        </a:spcBef>
                        <a:spcAft>
                          <a:spcPts val="0"/>
                        </a:spcAft>
                      </a:pPr>
                      <a:r>
                        <a:rPr lang="en-US" sz="4400">
                          <a:effectLst/>
                        </a:rPr>
                        <a:t> </a:t>
                      </a:r>
                    </a:p>
                    <a:p>
                      <a:pPr marL="0" marR="0" algn="ctr">
                        <a:lnSpc>
                          <a:spcPct val="107000"/>
                        </a:lnSpc>
                        <a:spcBef>
                          <a:spcPts val="0"/>
                        </a:spcBef>
                        <a:spcAft>
                          <a:spcPts val="0"/>
                        </a:spcAft>
                      </a:pPr>
                      <a:r>
                        <a:rPr lang="en-US" sz="4400">
                          <a:effectLst/>
                        </a:rPr>
                        <a:t>Entering the Classroom</a:t>
                      </a:r>
                    </a:p>
                    <a:p>
                      <a:pPr marL="0" marR="0" algn="ctr">
                        <a:lnSpc>
                          <a:spcPct val="107000"/>
                        </a:lnSpc>
                        <a:spcBef>
                          <a:spcPts val="0"/>
                        </a:spcBef>
                        <a:spcAft>
                          <a:spcPts val="0"/>
                        </a:spcAft>
                      </a:pPr>
                      <a:r>
                        <a:rPr lang="en-US" sz="4400">
                          <a:effectLst/>
                        </a:rPr>
                        <a:t>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a:effectLst/>
                        </a:rPr>
                        <a:t>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9978506"/>
                  </a:ext>
                </a:extLst>
              </a:tr>
              <a:tr h="2254829">
                <a:tc>
                  <a:txBody>
                    <a:bodyPr/>
                    <a:lstStyle/>
                    <a:p>
                      <a:pPr marL="0" marR="0" algn="ctr">
                        <a:lnSpc>
                          <a:spcPct val="107000"/>
                        </a:lnSpc>
                        <a:spcBef>
                          <a:spcPts val="0"/>
                        </a:spcBef>
                        <a:spcAft>
                          <a:spcPts val="0"/>
                        </a:spcAft>
                      </a:pPr>
                      <a:r>
                        <a:rPr lang="en-US" sz="4400" dirty="0">
                          <a:effectLst/>
                        </a:rPr>
                        <a:t> </a:t>
                      </a:r>
                    </a:p>
                    <a:p>
                      <a:pPr marL="0" marR="0" algn="ctr">
                        <a:lnSpc>
                          <a:spcPct val="107000"/>
                        </a:lnSpc>
                        <a:spcBef>
                          <a:spcPts val="0"/>
                        </a:spcBef>
                        <a:spcAft>
                          <a:spcPts val="0"/>
                        </a:spcAft>
                      </a:pPr>
                      <a:r>
                        <a:rPr lang="en-US" sz="4400" dirty="0">
                          <a:effectLst/>
                        </a:rPr>
                        <a:t>Turning in Assignments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dirty="0">
                          <a:effectLst/>
                        </a:rPr>
                        <a:t> </a:t>
                      </a:r>
                    </a:p>
                    <a:p>
                      <a:pPr marL="0" marR="0" algn="ctr">
                        <a:lnSpc>
                          <a:spcPct val="107000"/>
                        </a:lnSpc>
                        <a:spcBef>
                          <a:spcPts val="0"/>
                        </a:spcBef>
                        <a:spcAft>
                          <a:spcPts val="0"/>
                        </a:spcAft>
                      </a:pPr>
                      <a:r>
                        <a:rPr lang="en-US" sz="4400" dirty="0">
                          <a:effectLst/>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6469004"/>
                  </a:ext>
                </a:extLst>
              </a:tr>
              <a:tr h="2536550">
                <a:tc>
                  <a:txBody>
                    <a:bodyPr/>
                    <a:lstStyle/>
                    <a:p>
                      <a:pPr marL="0" marR="0" algn="ctr">
                        <a:lnSpc>
                          <a:spcPct val="107000"/>
                        </a:lnSpc>
                        <a:spcBef>
                          <a:spcPts val="0"/>
                        </a:spcBef>
                        <a:spcAft>
                          <a:spcPts val="0"/>
                        </a:spcAft>
                      </a:pPr>
                      <a:r>
                        <a:rPr lang="en-US" sz="4400" dirty="0">
                          <a:effectLst/>
                        </a:rPr>
                        <a:t> </a:t>
                      </a:r>
                    </a:p>
                    <a:p>
                      <a:pPr marL="0" marR="0" algn="ctr">
                        <a:lnSpc>
                          <a:spcPct val="107000"/>
                        </a:lnSpc>
                        <a:spcBef>
                          <a:spcPts val="0"/>
                        </a:spcBef>
                        <a:spcAft>
                          <a:spcPts val="0"/>
                        </a:spcAft>
                      </a:pPr>
                      <a:r>
                        <a:rPr lang="en-US" sz="4400" dirty="0">
                          <a:effectLst/>
                        </a:rPr>
                        <a:t>Assignment Tracking</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400" dirty="0">
                          <a:effectLst/>
                        </a:rPr>
                        <a:t> </a:t>
                      </a:r>
                    </a:p>
                    <a:p>
                      <a:pPr marL="0" marR="0" algn="ctr">
                        <a:lnSpc>
                          <a:spcPct val="107000"/>
                        </a:lnSpc>
                        <a:spcBef>
                          <a:spcPts val="0"/>
                        </a:spcBef>
                        <a:spcAft>
                          <a:spcPts val="0"/>
                        </a:spcAft>
                      </a:pPr>
                      <a:r>
                        <a:rPr lang="en-US" sz="4400" dirty="0">
                          <a:effectLst/>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592571"/>
                  </a:ext>
                </a:extLst>
              </a:tr>
            </a:tbl>
          </a:graphicData>
        </a:graphic>
      </p:graphicFrame>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2625" y="1073015"/>
            <a:ext cx="4876800" cy="1981200"/>
          </a:xfrm>
          <a:prstGeom prst="rect">
            <a:avLst/>
          </a:prstGeom>
          <a:ln>
            <a:noFill/>
          </a:ln>
          <a:effectLst>
            <a:softEdge rad="112500"/>
          </a:effectLst>
        </p:spPr>
      </p:pic>
      <p:sp>
        <p:nvSpPr>
          <p:cNvPr id="10" name="Rectangle 9"/>
          <p:cNvSpPr/>
          <p:nvPr/>
        </p:nvSpPr>
        <p:spPr>
          <a:xfrm>
            <a:off x="18259425" y="1172880"/>
            <a:ext cx="9601200" cy="1870640"/>
          </a:xfrm>
          <a:prstGeom prst="rect">
            <a:avLst/>
          </a:prstGeom>
        </p:spPr>
        <p:txBody>
          <a:bodyPr wrap="square">
            <a:spAutoFit/>
          </a:bodyPr>
          <a:lstStyle/>
          <a:p>
            <a:pPr algn="ctr">
              <a:lnSpc>
                <a:spcPct val="107000"/>
              </a:lnSpc>
            </a:pPr>
            <a:r>
              <a:rPr lang="en-US" sz="5400" b="1" dirty="0">
                <a:latin typeface="Century Gothic" panose="020B0502020202020204" pitchFamily="34" charset="0"/>
                <a:ea typeface="Calibri" panose="020F0502020204030204" pitchFamily="34" charset="0"/>
                <a:cs typeface="Times New Roman" panose="02020603050405020304" pitchFamily="18" charset="0"/>
              </a:rPr>
              <a:t>Building Classroom Routines with Student Voice</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25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73025" y="965200"/>
            <a:ext cx="13792200" cy="14311610"/>
          </a:xfrm>
          <a:prstGeom prst="rect">
            <a:avLst/>
          </a:prstGeom>
          <a:noFill/>
          <a:ln w="127000">
            <a:solidFill>
              <a:srgbClr val="33CCCC"/>
            </a:solidFill>
          </a:ln>
        </p:spPr>
        <p:txBody>
          <a:bodyPr wrap="square" rtlCol="0">
            <a:spAutoFit/>
          </a:bodyPr>
          <a:lstStyle/>
          <a:p>
            <a:pPr algn="ctr"/>
            <a:r>
              <a:rPr lang="en-US" sz="9600" b="1" dirty="0">
                <a:effectLst>
                  <a:outerShdw blurRad="38100" dist="38100" dir="2700000" algn="tl">
                    <a:srgbClr val="000000">
                      <a:alpha val="43137"/>
                    </a:srgbClr>
                  </a:outerShdw>
                </a:effectLst>
                <a:latin typeface="Century Gothic" panose="020B0502020202020204" pitchFamily="34" charset="0"/>
              </a:rPr>
              <a:t>HS-PBIS COP</a:t>
            </a:r>
          </a:p>
          <a:p>
            <a:pPr algn="ctr"/>
            <a:endParaRPr lang="en-US" sz="800" b="1" u="sng" dirty="0">
              <a:solidFill>
                <a:srgbClr val="02B2CA"/>
              </a:solidFill>
              <a:effectLst>
                <a:outerShdw blurRad="38100" dist="38100" dir="2700000" algn="tl">
                  <a:srgbClr val="000000">
                    <a:alpha val="43137"/>
                  </a:srgbClr>
                </a:outerShdw>
              </a:effectLst>
              <a:latin typeface="Century Gothic" panose="020B0502020202020204" pitchFamily="34" charset="0"/>
            </a:endParaRPr>
          </a:p>
          <a:p>
            <a:pPr algn="ctr"/>
            <a:r>
              <a:rPr lang="en-US" sz="5400" b="1" u="sng" dirty="0">
                <a:solidFill>
                  <a:srgbClr val="02B2CA"/>
                </a:solidFill>
                <a:effectLst>
                  <a:outerShdw blurRad="38100" dist="38100" dir="2700000" algn="tl">
                    <a:srgbClr val="000000">
                      <a:alpha val="43137"/>
                    </a:srgbClr>
                  </a:outerShdw>
                </a:effectLst>
                <a:latin typeface="Century Gothic" panose="020B0502020202020204" pitchFamily="34" charset="0"/>
              </a:rPr>
              <a:t>Shared Membership </a:t>
            </a:r>
            <a:endParaRPr lang="en-US" sz="5400" b="1" dirty="0">
              <a:solidFill>
                <a:srgbClr val="02B2CA"/>
              </a:solidFill>
              <a:effectLst>
                <a:outerShdw blurRad="38100" dist="38100" dir="2700000" algn="tl">
                  <a:srgbClr val="000000">
                    <a:alpha val="43137"/>
                  </a:srgbClr>
                </a:outerShdw>
              </a:effectLst>
              <a:latin typeface="Century Gothic" panose="020B0502020202020204" pitchFamily="34" charset="0"/>
            </a:endParaRPr>
          </a:p>
          <a:p>
            <a:pPr algn="ctr"/>
            <a:r>
              <a:rPr lang="en-US" sz="4000" dirty="0">
                <a:latin typeface="Century Gothic" panose="020B0502020202020204" pitchFamily="34" charset="0"/>
              </a:rPr>
              <a:t> </a:t>
            </a:r>
          </a:p>
          <a:p>
            <a:pPr algn="ctr"/>
            <a:r>
              <a:rPr lang="en-US" sz="4000" i="1" dirty="0">
                <a:latin typeface="Century Gothic" panose="020B0502020202020204" pitchFamily="34" charset="0"/>
              </a:rPr>
              <a:t>High school educators &amp; administrators </a:t>
            </a:r>
          </a:p>
          <a:p>
            <a:pPr algn="ctr"/>
            <a:r>
              <a:rPr lang="en-US" sz="4000" i="1" dirty="0">
                <a:latin typeface="Century Gothic" panose="020B0502020202020204" pitchFamily="34" charset="0"/>
              </a:rPr>
              <a:t>at various stages of HS-PBIS implementation</a:t>
            </a:r>
            <a:endParaRPr lang="en-US" sz="4000" dirty="0">
              <a:latin typeface="Century Gothic" panose="020B0502020202020204" pitchFamily="34" charset="0"/>
            </a:endParaRPr>
          </a:p>
          <a:p>
            <a:pPr algn="ctr"/>
            <a:r>
              <a:rPr lang="en-US" sz="4000" b="1" dirty="0">
                <a:latin typeface="Century Gothic" panose="020B0502020202020204" pitchFamily="34" charset="0"/>
              </a:rPr>
              <a:t>(exploration to refinement)</a:t>
            </a:r>
          </a:p>
          <a:p>
            <a:pPr algn="ctr"/>
            <a:endParaRPr lang="en-US" sz="4000" dirty="0">
              <a:latin typeface="Century Gothic" panose="020B0502020202020204" pitchFamily="34" charset="0"/>
            </a:endParaRPr>
          </a:p>
          <a:p>
            <a:pPr algn="ctr"/>
            <a:r>
              <a:rPr lang="en-US" sz="5400" b="1" u="sng" dirty="0">
                <a:solidFill>
                  <a:srgbClr val="02B2CA"/>
                </a:solidFill>
                <a:effectLst>
                  <a:outerShdw blurRad="38100" dist="38100" dir="2700000" algn="tl">
                    <a:srgbClr val="000000">
                      <a:alpha val="43137"/>
                    </a:srgbClr>
                  </a:outerShdw>
                </a:effectLst>
                <a:latin typeface="Century Gothic" panose="020B0502020202020204" pitchFamily="34" charset="0"/>
              </a:rPr>
              <a:t>Shared Purpose </a:t>
            </a:r>
            <a:endParaRPr lang="en-US" sz="5400" b="1" dirty="0">
              <a:solidFill>
                <a:srgbClr val="02B2CA"/>
              </a:solidFill>
              <a:effectLst>
                <a:outerShdw blurRad="38100" dist="38100" dir="2700000" algn="tl">
                  <a:srgbClr val="000000">
                    <a:alpha val="43137"/>
                  </a:srgbClr>
                </a:outerShdw>
              </a:effectLst>
              <a:latin typeface="Century Gothic" panose="020B0502020202020204" pitchFamily="34" charset="0"/>
            </a:endParaRPr>
          </a:p>
          <a:p>
            <a:pPr algn="ctr"/>
            <a:r>
              <a:rPr lang="en-US" sz="4000" dirty="0">
                <a:latin typeface="Century Gothic" panose="020B0502020202020204" pitchFamily="34" charset="0"/>
              </a:rPr>
              <a:t> </a:t>
            </a:r>
          </a:p>
          <a:p>
            <a:pPr algn="ctr"/>
            <a:r>
              <a:rPr lang="en-US" sz="4000" i="1" dirty="0">
                <a:latin typeface="Century Gothic" panose="020B0502020202020204" pitchFamily="34" charset="0"/>
              </a:rPr>
              <a:t>coming together with a common purpose</a:t>
            </a:r>
            <a:endParaRPr lang="en-US" sz="4000" dirty="0">
              <a:latin typeface="Century Gothic" panose="020B0502020202020204" pitchFamily="34" charset="0"/>
            </a:endParaRPr>
          </a:p>
          <a:p>
            <a:pPr algn="ctr"/>
            <a:r>
              <a:rPr lang="en-US" sz="4000" b="1" dirty="0">
                <a:latin typeface="Century Gothic" panose="020B0502020202020204" pitchFamily="34" charset="0"/>
              </a:rPr>
              <a:t>(insuring safe, positive equitable and </a:t>
            </a:r>
          </a:p>
          <a:p>
            <a:pPr algn="ctr"/>
            <a:r>
              <a:rPr lang="en-US" sz="4000" b="1" dirty="0">
                <a:latin typeface="Century Gothic" panose="020B0502020202020204" pitchFamily="34" charset="0"/>
              </a:rPr>
              <a:t>engaging high school campuses)</a:t>
            </a:r>
          </a:p>
          <a:p>
            <a:pPr algn="ctr"/>
            <a:r>
              <a:rPr lang="en-US" sz="4000" b="1" dirty="0">
                <a:latin typeface="Century Gothic" panose="020B0502020202020204" pitchFamily="34" charset="0"/>
              </a:rPr>
              <a:t> </a:t>
            </a:r>
            <a:endParaRPr lang="en-US" sz="4000" dirty="0">
              <a:latin typeface="Century Gothic" panose="020B0502020202020204" pitchFamily="34" charset="0"/>
            </a:endParaRPr>
          </a:p>
          <a:p>
            <a:pPr algn="ctr"/>
            <a:r>
              <a:rPr lang="en-US" sz="5400" b="1" u="sng" dirty="0">
                <a:solidFill>
                  <a:srgbClr val="02B2CA"/>
                </a:solidFill>
                <a:effectLst>
                  <a:outerShdw blurRad="38100" dist="38100" dir="2700000" algn="tl">
                    <a:srgbClr val="000000">
                      <a:alpha val="43137"/>
                    </a:srgbClr>
                  </a:outerShdw>
                </a:effectLst>
                <a:latin typeface="Century Gothic" panose="020B0502020202020204" pitchFamily="34" charset="0"/>
              </a:rPr>
              <a:t>Shared Outcomes</a:t>
            </a:r>
            <a:endParaRPr lang="en-US" sz="5400" dirty="0">
              <a:solidFill>
                <a:srgbClr val="02B2CA"/>
              </a:solidFill>
              <a:effectLst>
                <a:outerShdw blurRad="38100" dist="38100" dir="2700000" algn="tl">
                  <a:srgbClr val="000000">
                    <a:alpha val="43137"/>
                  </a:srgbClr>
                </a:outerShdw>
              </a:effectLst>
              <a:latin typeface="Century Gothic" panose="020B0502020202020204" pitchFamily="34" charset="0"/>
            </a:endParaRPr>
          </a:p>
          <a:p>
            <a:pPr algn="ctr"/>
            <a:r>
              <a:rPr lang="en-US" sz="4000" dirty="0">
                <a:latin typeface="Century Gothic" panose="020B0502020202020204" pitchFamily="34" charset="0"/>
              </a:rPr>
              <a:t> </a:t>
            </a:r>
          </a:p>
          <a:p>
            <a:pPr algn="ctr"/>
            <a:r>
              <a:rPr lang="en-US" sz="4000" i="1" dirty="0">
                <a:latin typeface="Century Gothic" panose="020B0502020202020204" pitchFamily="34" charset="0"/>
              </a:rPr>
              <a:t>sharing experiences, refining skills and </a:t>
            </a:r>
          </a:p>
          <a:p>
            <a:pPr algn="ctr"/>
            <a:r>
              <a:rPr lang="en-US" sz="4000" i="1" dirty="0">
                <a:latin typeface="Century Gothic" panose="020B0502020202020204" pitchFamily="34" charset="0"/>
              </a:rPr>
              <a:t>working towards a common goal</a:t>
            </a:r>
            <a:endParaRPr lang="en-US" sz="4000" dirty="0">
              <a:latin typeface="Century Gothic" panose="020B0502020202020204" pitchFamily="34" charset="0"/>
            </a:endParaRPr>
          </a:p>
          <a:p>
            <a:pPr algn="ctr"/>
            <a:r>
              <a:rPr lang="en-US" sz="4000" b="1" dirty="0">
                <a:latin typeface="Century Gothic" panose="020B0502020202020204" pitchFamily="34" charset="0"/>
              </a:rPr>
              <a:t>(sustainable systems, practices and </a:t>
            </a:r>
          </a:p>
          <a:p>
            <a:pPr algn="ctr"/>
            <a:r>
              <a:rPr lang="en-US" sz="4000" b="1" dirty="0">
                <a:latin typeface="Century Gothic" panose="020B0502020202020204" pitchFamily="34" charset="0"/>
              </a:rPr>
              <a:t>data supporting positive academic, behavior and social-emotional outcomes for ALL students).</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74" y="4622800"/>
            <a:ext cx="9296400" cy="9296400"/>
          </a:xfrm>
          <a:prstGeom prst="rect">
            <a:avLst/>
          </a:prstGeom>
        </p:spPr>
      </p:pic>
      <p:sp>
        <p:nvSpPr>
          <p:cNvPr id="10" name="Rectangle 9"/>
          <p:cNvSpPr/>
          <p:nvPr/>
        </p:nvSpPr>
        <p:spPr>
          <a:xfrm>
            <a:off x="15541" y="823495"/>
            <a:ext cx="10434267" cy="3416320"/>
          </a:xfrm>
          <a:prstGeom prst="rect">
            <a:avLst/>
          </a:prstGeom>
          <a:noFill/>
        </p:spPr>
        <p:txBody>
          <a:bodyPr wrap="none" lIns="91440" tIns="45720" rIns="91440" bIns="45720">
            <a:spAutoFit/>
          </a:bodyPr>
          <a:lstStyle/>
          <a:p>
            <a:pPr algn="ctr"/>
            <a:r>
              <a:rPr lang="en-US" sz="7200" b="1" cap="none" spc="0" dirty="0">
                <a:ln w="0"/>
                <a:solidFill>
                  <a:schemeClr val="tx1"/>
                </a:solidFill>
                <a:effectLst>
                  <a:outerShdw blurRad="38100" dist="19050" dir="2700000" algn="tl" rotWithShape="0">
                    <a:schemeClr val="dk1">
                      <a:alpha val="40000"/>
                    </a:schemeClr>
                  </a:outerShdw>
                </a:effectLst>
              </a:rPr>
              <a:t>High School </a:t>
            </a:r>
          </a:p>
          <a:p>
            <a:pPr algn="ctr"/>
            <a:r>
              <a:rPr lang="en-US" sz="7200" b="1" cap="none" spc="0" dirty="0">
                <a:ln w="0"/>
                <a:solidFill>
                  <a:schemeClr val="tx1"/>
                </a:solidFill>
                <a:effectLst>
                  <a:outerShdw blurRad="38100" dist="19050" dir="2700000" algn="tl" rotWithShape="0">
                    <a:schemeClr val="dk1">
                      <a:alpha val="40000"/>
                    </a:schemeClr>
                  </a:outerShdw>
                </a:effectLst>
              </a:rPr>
              <a:t>PBIS </a:t>
            </a:r>
          </a:p>
          <a:p>
            <a:pPr algn="ctr"/>
            <a:r>
              <a:rPr lang="en-US" sz="7200" b="1" cap="none" spc="0" dirty="0">
                <a:ln w="0"/>
                <a:solidFill>
                  <a:schemeClr val="tx1"/>
                </a:solidFill>
                <a:effectLst>
                  <a:outerShdw blurRad="38100" dist="19050" dir="2700000" algn="tl" rotWithShape="0">
                    <a:schemeClr val="dk1">
                      <a:alpha val="40000"/>
                    </a:schemeClr>
                  </a:outerShdw>
                </a:effectLst>
              </a:rPr>
              <a:t>Community of Practice</a:t>
            </a:r>
          </a:p>
        </p:txBody>
      </p:sp>
    </p:spTree>
    <p:extLst>
      <p:ext uri="{BB962C8B-B14F-4D97-AF65-F5344CB8AC3E}">
        <p14:creationId xmlns:p14="http://schemas.microsoft.com/office/powerpoint/2010/main" val="139677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087225" y="1117600"/>
            <a:ext cx="15697200" cy="14097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0" dirty="0"/>
          </a:p>
        </p:txBody>
      </p:sp>
      <p:sp>
        <p:nvSpPr>
          <p:cNvPr id="6" name="Oval 5"/>
          <p:cNvSpPr/>
          <p:nvPr/>
        </p:nvSpPr>
        <p:spPr>
          <a:xfrm>
            <a:off x="14982825" y="3159286"/>
            <a:ext cx="9906000" cy="1005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0" dirty="0"/>
              <a:t>1</a:t>
            </a:r>
          </a:p>
        </p:txBody>
      </p:sp>
      <p:pic>
        <p:nvPicPr>
          <p:cNvPr id="7" name="Picture 6" descr="http://www.kaganonline.com/images/freearticles/inside_outside_circle.gif"/>
          <p:cNvPicPr/>
          <p:nvPr/>
        </p:nvPicPr>
        <p:blipFill>
          <a:blip r:embed="rId3">
            <a:extLst>
              <a:ext uri="{28A0092B-C50C-407E-A947-70E740481C1C}">
                <a14:useLocalDpi xmlns:a14="http://schemas.microsoft.com/office/drawing/2010/main" val="0"/>
              </a:ext>
            </a:extLst>
          </a:blip>
          <a:srcRect/>
          <a:stretch>
            <a:fillRect/>
          </a:stretch>
        </p:blipFill>
        <p:spPr bwMode="auto">
          <a:xfrm>
            <a:off x="15973425" y="4804017"/>
            <a:ext cx="8266576" cy="7257565"/>
          </a:xfrm>
          <a:prstGeom prst="rect">
            <a:avLst/>
          </a:prstGeom>
          <a:noFill/>
          <a:extLst/>
        </p:spPr>
      </p:pic>
      <p:pic>
        <p:nvPicPr>
          <p:cNvPr id="8" name="Picture 7" descr="boy_yelling_into_microphone_hg_clr.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7825" y="736600"/>
            <a:ext cx="4979035" cy="6324600"/>
          </a:xfrm>
          <a:prstGeom prst="rect">
            <a:avLst/>
          </a:prstGeom>
          <a:noFill/>
        </p:spPr>
      </p:pic>
      <p:sp>
        <p:nvSpPr>
          <p:cNvPr id="9" name="Rectangle 8"/>
          <p:cNvSpPr/>
          <p:nvPr/>
        </p:nvSpPr>
        <p:spPr>
          <a:xfrm>
            <a:off x="585788" y="8188486"/>
            <a:ext cx="9267825" cy="6555641"/>
          </a:xfrm>
          <a:prstGeom prst="rect">
            <a:avLst/>
          </a:prstGeom>
        </p:spPr>
        <p:txBody>
          <a:bodyPr wrap="square">
            <a:spAutoFit/>
          </a:bodyPr>
          <a:lstStyle/>
          <a:p>
            <a:pPr algn="ctr"/>
            <a:r>
              <a:rPr lang="en-US" sz="6000" dirty="0">
                <a:latin typeface="Segoe Script" panose="030B0504020000000003" pitchFamily="66" charset="0"/>
              </a:rPr>
              <a:t>How do we enlist </a:t>
            </a:r>
            <a:r>
              <a:rPr lang="en-US" sz="6000" b="1" dirty="0">
                <a:latin typeface="Segoe Script" panose="030B0504020000000003" pitchFamily="66" charset="0"/>
              </a:rPr>
              <a:t>students</a:t>
            </a:r>
            <a:r>
              <a:rPr lang="en-US" sz="6000" dirty="0">
                <a:latin typeface="Segoe Script" panose="030B0504020000000003" pitchFamily="66" charset="0"/>
              </a:rPr>
              <a:t> with </a:t>
            </a:r>
          </a:p>
          <a:p>
            <a:pPr algn="ctr"/>
            <a:r>
              <a:rPr lang="en-US" sz="6000" dirty="0">
                <a:latin typeface="Segoe Script" panose="030B0504020000000003" pitchFamily="66" charset="0"/>
              </a:rPr>
              <a:t>Teaching Positive Behavioral Expectations,</a:t>
            </a:r>
          </a:p>
          <a:p>
            <a:pPr algn="ctr"/>
            <a:r>
              <a:rPr lang="en-US" sz="6000" i="1" dirty="0">
                <a:latin typeface="Segoe Script" panose="030B0504020000000003" pitchFamily="66" charset="0"/>
              </a:rPr>
              <a:t> </a:t>
            </a:r>
            <a:r>
              <a:rPr lang="en-US" sz="6000" dirty="0">
                <a:latin typeface="Segoe Script" panose="030B0504020000000003" pitchFamily="66" charset="0"/>
              </a:rPr>
              <a:t>at a high school level?</a:t>
            </a:r>
          </a:p>
        </p:txBody>
      </p:sp>
      <p:sp>
        <p:nvSpPr>
          <p:cNvPr id="10" name="Rectangle 9"/>
          <p:cNvSpPr/>
          <p:nvPr/>
        </p:nvSpPr>
        <p:spPr>
          <a:xfrm>
            <a:off x="19326225" y="1117600"/>
            <a:ext cx="1053494" cy="1938992"/>
          </a:xfrm>
          <a:prstGeom prst="rect">
            <a:avLst/>
          </a:prstGeom>
          <a:noFill/>
        </p:spPr>
        <p:txBody>
          <a:bodyPr wrap="none" lIns="91440" tIns="45720" rIns="91440" bIns="45720">
            <a:spAutoFit/>
          </a:bodyPr>
          <a:lstStyle/>
          <a:p>
            <a:pPr algn="ctr"/>
            <a:r>
              <a:rPr lang="en-US" sz="12000" b="1" cap="none" spc="50" dirty="0">
                <a:ln w="9525" cmpd="sng">
                  <a:solidFill>
                    <a:schemeClr val="accent1"/>
                  </a:solidFill>
                  <a:prstDash val="solid"/>
                </a:ln>
                <a:solidFill>
                  <a:srgbClr val="70AD47">
                    <a:tint val="1000"/>
                  </a:srgbClr>
                </a:solidFill>
                <a:effectLst>
                  <a:glow rad="38100">
                    <a:schemeClr val="accent1">
                      <a:alpha val="40000"/>
                    </a:schemeClr>
                  </a:glow>
                </a:effectLst>
              </a:rPr>
              <a:t>2</a:t>
            </a:r>
          </a:p>
        </p:txBody>
      </p:sp>
      <p:sp>
        <p:nvSpPr>
          <p:cNvPr id="11" name="Rectangle 10"/>
          <p:cNvSpPr/>
          <p:nvPr/>
        </p:nvSpPr>
        <p:spPr>
          <a:xfrm>
            <a:off x="-1453" y="7975600"/>
            <a:ext cx="10363200" cy="7632859"/>
          </a:xfrm>
          <a:prstGeom prst="rect">
            <a:avLst/>
          </a:prstGeom>
          <a:solidFill>
            <a:schemeClr val="bg1"/>
          </a:solid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7200" dirty="0">
                <a:latin typeface="Segoe Script" panose="030B0504020000000003" pitchFamily="66" charset="0"/>
              </a:rPr>
              <a:t>How do we include </a:t>
            </a:r>
          </a:p>
          <a:p>
            <a:pPr algn="ctr"/>
            <a:r>
              <a:rPr lang="en-US" sz="7200" b="1" dirty="0">
                <a:latin typeface="Segoe Script" panose="030B0504020000000003" pitchFamily="66" charset="0"/>
              </a:rPr>
              <a:t>Student Voice </a:t>
            </a:r>
          </a:p>
          <a:p>
            <a:pPr algn="ctr"/>
            <a:r>
              <a:rPr lang="en-US" sz="7200" dirty="0">
                <a:latin typeface="Segoe Script" panose="030B0504020000000003" pitchFamily="66" charset="0"/>
              </a:rPr>
              <a:t>in the development of </a:t>
            </a:r>
          </a:p>
          <a:p>
            <a:pPr algn="ctr"/>
            <a:r>
              <a:rPr lang="en-US" sz="7200" dirty="0">
                <a:latin typeface="Segoe Script" panose="030B0504020000000003" pitchFamily="66" charset="0"/>
              </a:rPr>
              <a:t>classroom routines?</a:t>
            </a:r>
          </a:p>
          <a:p>
            <a:pPr algn="ctr"/>
            <a:endParaRPr lang="en-US" sz="13000" b="1" dirty="0">
              <a:ln/>
              <a:solidFill>
                <a:schemeClr val="accent4"/>
              </a:solidFill>
            </a:endParaRPr>
          </a:p>
        </p:txBody>
      </p:sp>
    </p:spTree>
    <p:extLst>
      <p:ext uri="{BB962C8B-B14F-4D97-AF65-F5344CB8AC3E}">
        <p14:creationId xmlns:p14="http://schemas.microsoft.com/office/powerpoint/2010/main" val="249314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66830" y="4013200"/>
            <a:ext cx="8135560" cy="16527601"/>
          </a:xfrm>
          <a:prstGeom prst="rect">
            <a:avLst/>
          </a:prstGeom>
          <a:noFill/>
        </p:spPr>
        <p:txBody>
          <a:bodyPr wrap="none" lIns="91440" tIns="45720" rIns="91440" bIns="45720">
            <a:spAutoFit/>
          </a:bodyPr>
          <a:lstStyle/>
          <a:p>
            <a:pPr algn="ctr"/>
            <a:r>
              <a:rPr lang="en-US" sz="9600" b="1" cap="none" spc="0" dirty="0">
                <a:ln w="0"/>
                <a:solidFill>
                  <a:schemeClr val="tx1"/>
                </a:solidFill>
                <a:effectLst>
                  <a:outerShdw blurRad="38100" dist="19050" dir="2700000" algn="tl" rotWithShape="0">
                    <a:schemeClr val="dk1">
                      <a:alpha val="40000"/>
                    </a:schemeClr>
                  </a:outerShdw>
                </a:effectLst>
              </a:rPr>
              <a:t>TIERED </a:t>
            </a:r>
          </a:p>
          <a:p>
            <a:pPr algn="ctr"/>
            <a:r>
              <a:rPr lang="en-US" sz="9600" b="1" cap="none" spc="0" dirty="0">
                <a:ln w="0"/>
                <a:solidFill>
                  <a:schemeClr val="tx1"/>
                </a:solidFill>
                <a:effectLst>
                  <a:outerShdw blurRad="38100" dist="19050" dir="2700000" algn="tl" rotWithShape="0">
                    <a:schemeClr val="dk1">
                      <a:alpha val="40000"/>
                    </a:schemeClr>
                  </a:outerShdw>
                </a:effectLst>
              </a:rPr>
              <a:t>FIDELITY </a:t>
            </a:r>
          </a:p>
          <a:p>
            <a:pPr algn="ctr"/>
            <a:r>
              <a:rPr lang="en-US" sz="9600" b="1" cap="none" spc="0" dirty="0">
                <a:ln w="0"/>
                <a:solidFill>
                  <a:schemeClr val="tx1"/>
                </a:solidFill>
                <a:effectLst>
                  <a:outerShdw blurRad="38100" dist="19050" dir="2700000" algn="tl" rotWithShape="0">
                    <a:schemeClr val="dk1">
                      <a:alpha val="40000"/>
                    </a:schemeClr>
                  </a:outerShdw>
                </a:effectLst>
              </a:rPr>
              <a:t>INVENTORY</a:t>
            </a:r>
          </a:p>
          <a:p>
            <a:pPr algn="ctr"/>
            <a:r>
              <a:rPr lang="en-US" sz="20000" b="1" dirty="0">
                <a:ln w="0"/>
                <a:effectLst>
                  <a:outerShdw blurRad="38100" dist="19050" dir="2700000" algn="tl" rotWithShape="0">
                    <a:schemeClr val="dk1">
                      <a:alpha val="40000"/>
                    </a:schemeClr>
                  </a:outerShdw>
                </a:effectLst>
              </a:rPr>
              <a:t>TEAMS</a:t>
            </a:r>
          </a:p>
          <a:p>
            <a:pPr algn="ctr"/>
            <a:r>
              <a:rPr lang="en-US" sz="6000" b="1" dirty="0">
                <a:ln w="0"/>
                <a:effectLst>
                  <a:outerShdw blurRad="38100" dist="19050" dir="2700000" algn="tl" rotWithShape="0">
                    <a:schemeClr val="dk1">
                      <a:alpha val="40000"/>
                    </a:schemeClr>
                  </a:outerShdw>
                </a:effectLst>
                <a:latin typeface="Segoe Script" panose="030B0504020000000003" pitchFamily="66" charset="0"/>
              </a:rPr>
              <a:t>Exploring their </a:t>
            </a:r>
          </a:p>
          <a:p>
            <a:pPr algn="ctr"/>
            <a:r>
              <a:rPr lang="en-US" sz="6000" b="1" dirty="0">
                <a:ln w="0"/>
                <a:effectLst>
                  <a:outerShdw blurRad="38100" dist="19050" dir="2700000" algn="tl" rotWithShape="0">
                    <a:schemeClr val="dk1">
                      <a:alpha val="40000"/>
                    </a:schemeClr>
                  </a:outerShdw>
                </a:effectLst>
                <a:latin typeface="Segoe Script" panose="030B0504020000000003" pitchFamily="66" charset="0"/>
              </a:rPr>
              <a:t>similarities and</a:t>
            </a:r>
          </a:p>
          <a:p>
            <a:pPr algn="ctr"/>
            <a:r>
              <a:rPr lang="en-US" sz="6000" b="1" dirty="0">
                <a:ln w="0"/>
                <a:effectLst>
                  <a:outerShdw blurRad="38100" dist="19050" dir="2700000" algn="tl" rotWithShape="0">
                    <a:schemeClr val="dk1">
                      <a:alpha val="40000"/>
                    </a:schemeClr>
                  </a:outerShdw>
                </a:effectLst>
                <a:latin typeface="Segoe Script" panose="030B0504020000000003" pitchFamily="66" charset="0"/>
              </a:rPr>
              <a:t> differences</a:t>
            </a:r>
          </a:p>
          <a:p>
            <a:pPr algn="ctr"/>
            <a:endParaRPr lang="en-US" sz="20000" b="1" cap="none" spc="0" dirty="0">
              <a:ln w="0"/>
              <a:solidFill>
                <a:schemeClr val="tx1"/>
              </a:solidFill>
              <a:effectLst>
                <a:outerShdw blurRad="38100" dist="19050" dir="2700000" algn="tl" rotWithShape="0">
                  <a:schemeClr val="dk1">
                    <a:alpha val="40000"/>
                  </a:schemeClr>
                </a:outerShdw>
              </a:effectLst>
            </a:endParaRPr>
          </a:p>
          <a:p>
            <a:pPr algn="ctr"/>
            <a:endParaRPr lang="en-US" sz="20000" b="1"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1" name="Diagram 10"/>
          <p:cNvGraphicFramePr/>
          <p:nvPr>
            <p:extLst>
              <p:ext uri="{D42A27DB-BD31-4B8C-83A1-F6EECF244321}">
                <p14:modId xmlns:p14="http://schemas.microsoft.com/office/powerpoint/2010/main" val="3786543714"/>
              </p:ext>
            </p:extLst>
          </p:nvPr>
        </p:nvGraphicFramePr>
        <p:xfrm>
          <a:off x="9632950" y="1"/>
          <a:ext cx="19265900" cy="1625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Isosceles Triangle 3"/>
          <p:cNvSpPr/>
          <p:nvPr/>
        </p:nvSpPr>
        <p:spPr>
          <a:xfrm>
            <a:off x="3552825" y="1346200"/>
            <a:ext cx="3276600" cy="2819400"/>
          </a:xfrm>
          <a:prstGeom prst="triangle">
            <a:avLst/>
          </a:prstGeom>
          <a:gradFill>
            <a:gsLst>
              <a:gs pos="0">
                <a:srgbClr val="FF0000"/>
              </a:gs>
              <a:gs pos="37000">
                <a:srgbClr val="FFFF00"/>
              </a:gs>
              <a:gs pos="97000">
                <a:schemeClr val="accent6">
                  <a:lumMod val="75000"/>
                </a:schemeClr>
              </a:gs>
              <a:gs pos="87000">
                <a:srgbClr val="00B050"/>
              </a:gs>
            </a:gsLst>
            <a:lin ang="5400000" scaled="1"/>
          </a:gradFill>
          <a:ln w="57150">
            <a:solidFill>
              <a:schemeClr val="tx1"/>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1"/>
          <p:cNvSpPr/>
          <p:nvPr/>
        </p:nvSpPr>
        <p:spPr>
          <a:xfrm>
            <a:off x="18008985" y="4699000"/>
            <a:ext cx="2513830" cy="1569660"/>
          </a:xfrm>
          <a:prstGeom prst="rect">
            <a:avLst/>
          </a:prstGeom>
          <a:noFill/>
        </p:spPr>
        <p:txBody>
          <a:bodyPr wrap="non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rPr>
              <a:t>PBIS</a:t>
            </a:r>
          </a:p>
        </p:txBody>
      </p:sp>
      <p:sp>
        <p:nvSpPr>
          <p:cNvPr id="6" name="Rectangle 5"/>
          <p:cNvSpPr/>
          <p:nvPr/>
        </p:nvSpPr>
        <p:spPr>
          <a:xfrm>
            <a:off x="13596688" y="11557000"/>
            <a:ext cx="4371710" cy="3046988"/>
          </a:xfrm>
          <a:prstGeom prst="rect">
            <a:avLst/>
          </a:prstGeom>
          <a:noFill/>
        </p:spPr>
        <p:txBody>
          <a:bodyPr wrap="non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rPr>
              <a:t>Mental</a:t>
            </a:r>
          </a:p>
          <a:p>
            <a:pPr algn="ctr"/>
            <a:r>
              <a:rPr lang="en-US" sz="9600" dirty="0">
                <a:ln w="0"/>
                <a:effectLst>
                  <a:outerShdw blurRad="38100" dist="19050" dir="2700000" algn="tl" rotWithShape="0">
                    <a:schemeClr val="dk1">
                      <a:alpha val="40000"/>
                    </a:schemeClr>
                  </a:outerShdw>
                </a:effectLst>
              </a:rPr>
              <a:t>Health</a:t>
            </a:r>
            <a:endParaRPr lang="en-US" sz="96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20656160" y="11557000"/>
            <a:ext cx="4503157" cy="3046988"/>
          </a:xfrm>
          <a:prstGeom prst="rect">
            <a:avLst/>
          </a:prstGeom>
          <a:noFill/>
        </p:spPr>
        <p:txBody>
          <a:bodyPr wrap="non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rPr>
              <a:t>Aca-</a:t>
            </a:r>
          </a:p>
          <a:p>
            <a:pPr algn="ctr"/>
            <a:r>
              <a:rPr lang="en-US" sz="9600">
                <a:ln w="0"/>
                <a:effectLst>
                  <a:outerShdw blurRad="38100" dist="19050" dir="2700000" algn="tl" rotWithShape="0">
                    <a:schemeClr val="dk1">
                      <a:alpha val="40000"/>
                    </a:schemeClr>
                  </a:outerShdw>
                </a:effectLst>
              </a:rPr>
              <a:t>demics</a:t>
            </a:r>
            <a:endParaRPr lang="en-US" sz="9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287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2425" y="2108200"/>
            <a:ext cx="9677400" cy="9325630"/>
          </a:xfrm>
          <a:prstGeom prst="rect">
            <a:avLst/>
          </a:prstGeom>
        </p:spPr>
        <p:txBody>
          <a:bodyPr wrap="square">
            <a:spAutoFit/>
          </a:bodyPr>
          <a:lstStyle/>
          <a:p>
            <a:pPr algn="ctr"/>
            <a:r>
              <a:rPr lang="en-US" sz="130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HS </a:t>
            </a:r>
          </a:p>
          <a:p>
            <a:pPr algn="ctr"/>
            <a:r>
              <a:rPr lang="en-US" sz="130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Leadership Teams</a:t>
            </a:r>
          </a:p>
          <a:p>
            <a:pPr algn="ctr"/>
            <a:endParaRPr lang="en-US"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algn="ctr"/>
            <a:r>
              <a:rPr lang="en-US" sz="96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On a scale of </a:t>
            </a:r>
          </a:p>
          <a:p>
            <a:pPr algn="ctr"/>
            <a:r>
              <a:rPr lang="en-US" sz="96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1 to 5</a:t>
            </a:r>
            <a:endParaRPr lang="en-US" sz="9600" dirty="0"/>
          </a:p>
        </p:txBody>
      </p:sp>
      <p:sp>
        <p:nvSpPr>
          <p:cNvPr id="2" name="Rectangle 1"/>
          <p:cNvSpPr/>
          <p:nvPr/>
        </p:nvSpPr>
        <p:spPr>
          <a:xfrm>
            <a:off x="12468225" y="4165600"/>
            <a:ext cx="15849600" cy="10700686"/>
          </a:xfrm>
          <a:prstGeom prst="rect">
            <a:avLst/>
          </a:prstGeom>
        </p:spPr>
        <p:txBody>
          <a:bodyPr wrap="square">
            <a:spAutoFit/>
          </a:bodyPr>
          <a:lstStyle/>
          <a:p>
            <a:pPr marL="342900" marR="0" lvl="0" indent="-342900">
              <a:lnSpc>
                <a:spcPct val="107000"/>
              </a:lnSpc>
              <a:spcBef>
                <a:spcPts val="0"/>
              </a:spcBef>
              <a:spcAft>
                <a:spcPts val="0"/>
              </a:spcAft>
              <a:buFont typeface="Tw Cen MT" panose="020B0602020104020603" pitchFamily="34" charset="0"/>
              <a:buChar char="∆"/>
            </a:pPr>
            <a:r>
              <a:rPr lang="en-US" sz="5400"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INTEGRATED APPROACH</a:t>
            </a:r>
            <a:r>
              <a:rPr lang="en-US" sz="5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5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w Cen MT" panose="020B0602020104020603" pitchFamily="34" charset="0"/>
              <a:buChar char="∆"/>
            </a:pPr>
            <a:r>
              <a:rPr lang="en-US" sz="5400"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FEW MEASURABLE GOALS</a:t>
            </a:r>
            <a:r>
              <a:rPr lang="en-US" sz="5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5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w Cen MT" panose="020B0602020104020603" pitchFamily="34" charset="0"/>
              <a:buChar char="∆"/>
            </a:pPr>
            <a:r>
              <a:rPr lang="en-US" sz="5400"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PROFESSIONAL DATA CULTURE</a:t>
            </a:r>
          </a:p>
          <a:p>
            <a:pPr marR="0" lvl="0">
              <a:lnSpc>
                <a:spcPct val="107000"/>
              </a:lnSpc>
              <a:spcBef>
                <a:spcPts val="0"/>
              </a:spcBef>
              <a:spcAft>
                <a:spcPts val="0"/>
              </a:spcAft>
            </a:pPr>
            <a:r>
              <a:rPr lang="en-US" sz="5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w Cen MT" panose="020B0602020104020603" pitchFamily="34" charset="0"/>
              <a:buChar char="∆"/>
            </a:pPr>
            <a:r>
              <a:rPr lang="en-US" sz="5400"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ORGANIZATIONAL HEALTH</a:t>
            </a:r>
            <a:r>
              <a:rPr lang="en-US" sz="5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w Cen MT" panose="020B0602020104020603" pitchFamily="34" charset="0"/>
              <a:buChar char="∆"/>
            </a:pPr>
            <a:endParaRPr lang="en-US" sz="5400"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w Cen MT" panose="020B0602020104020603" pitchFamily="34" charset="0"/>
              <a:buChar char="∆"/>
            </a:pPr>
            <a:r>
              <a:rPr lang="en-US" sz="5400"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PERSONALIZATION OF SOCIAL AND  ACADEMIC LEARNING</a:t>
            </a:r>
            <a:r>
              <a:rPr lang="en-US" sz="5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5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w Cen MT" panose="020B0602020104020603" pitchFamily="34" charset="0"/>
              <a:buChar char="∆"/>
            </a:pPr>
            <a:r>
              <a:rPr lang="en-US" sz="5400"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ENGAGEMENT</a:t>
            </a:r>
            <a:r>
              <a:rPr lang="en-US" sz="4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416655591"/>
              </p:ext>
            </p:extLst>
          </p:nvPr>
        </p:nvGraphicFramePr>
        <p:xfrm>
          <a:off x="12087225" y="1061432"/>
          <a:ext cx="15760700" cy="2895600"/>
        </p:xfrm>
        <a:graphic>
          <a:graphicData uri="http://schemas.openxmlformats.org/drawingml/2006/table">
            <a:tbl>
              <a:tblPr firstRow="1" bandRow="1">
                <a:tableStyleId>{5C22544A-7EE6-4342-B048-85BDC9FD1C3A}</a:tableStyleId>
              </a:tblPr>
              <a:tblGrid>
                <a:gridCol w="3152140">
                  <a:extLst>
                    <a:ext uri="{9D8B030D-6E8A-4147-A177-3AD203B41FA5}">
                      <a16:colId xmlns:a16="http://schemas.microsoft.com/office/drawing/2014/main" val="1053223812"/>
                    </a:ext>
                  </a:extLst>
                </a:gridCol>
                <a:gridCol w="3152140">
                  <a:extLst>
                    <a:ext uri="{9D8B030D-6E8A-4147-A177-3AD203B41FA5}">
                      <a16:colId xmlns:a16="http://schemas.microsoft.com/office/drawing/2014/main" val="1628886527"/>
                    </a:ext>
                  </a:extLst>
                </a:gridCol>
                <a:gridCol w="3152140">
                  <a:extLst>
                    <a:ext uri="{9D8B030D-6E8A-4147-A177-3AD203B41FA5}">
                      <a16:colId xmlns:a16="http://schemas.microsoft.com/office/drawing/2014/main" val="193103805"/>
                    </a:ext>
                  </a:extLst>
                </a:gridCol>
                <a:gridCol w="3152140">
                  <a:extLst>
                    <a:ext uri="{9D8B030D-6E8A-4147-A177-3AD203B41FA5}">
                      <a16:colId xmlns:a16="http://schemas.microsoft.com/office/drawing/2014/main" val="4051156854"/>
                    </a:ext>
                  </a:extLst>
                </a:gridCol>
                <a:gridCol w="3152140">
                  <a:extLst>
                    <a:ext uri="{9D8B030D-6E8A-4147-A177-3AD203B41FA5}">
                      <a16:colId xmlns:a16="http://schemas.microsoft.com/office/drawing/2014/main" val="416367795"/>
                    </a:ext>
                  </a:extLst>
                </a:gridCol>
              </a:tblGrid>
              <a:tr h="1737360">
                <a:tc>
                  <a:txBody>
                    <a:bodyPr/>
                    <a:lstStyle/>
                    <a:p>
                      <a:pPr algn="ctr"/>
                      <a:r>
                        <a:rPr lang="en-US" sz="3600" dirty="0"/>
                        <a:t>1</a:t>
                      </a:r>
                    </a:p>
                    <a:p>
                      <a:pPr algn="ctr"/>
                      <a:r>
                        <a:rPr lang="en-US" sz="3600" dirty="0"/>
                        <a:t>NEVER</a:t>
                      </a:r>
                    </a:p>
                  </a:txBody>
                  <a:tcPr/>
                </a:tc>
                <a:tc>
                  <a:txBody>
                    <a:bodyPr/>
                    <a:lstStyle/>
                    <a:p>
                      <a:pPr algn="ctr"/>
                      <a:r>
                        <a:rPr lang="en-US" sz="3600" dirty="0"/>
                        <a:t>2</a:t>
                      </a:r>
                    </a:p>
                    <a:p>
                      <a:pPr algn="ctr"/>
                      <a:r>
                        <a:rPr lang="en-US" sz="3600" dirty="0"/>
                        <a:t>MINIMALY</a:t>
                      </a:r>
                    </a:p>
                  </a:txBody>
                  <a:tcPr/>
                </a:tc>
                <a:tc>
                  <a:txBody>
                    <a:bodyPr/>
                    <a:lstStyle/>
                    <a:p>
                      <a:pPr algn="ctr"/>
                      <a:r>
                        <a:rPr lang="en-US" sz="3600" dirty="0"/>
                        <a:t>3</a:t>
                      </a:r>
                    </a:p>
                    <a:p>
                      <a:pPr algn="ctr"/>
                      <a:r>
                        <a:rPr lang="en-US" sz="3600" dirty="0"/>
                        <a:t>SOMEWHAT</a:t>
                      </a:r>
                    </a:p>
                    <a:p>
                      <a:pPr algn="ctr"/>
                      <a:endParaRPr lang="en-US" sz="3600" dirty="0"/>
                    </a:p>
                  </a:txBody>
                  <a:tcPr/>
                </a:tc>
                <a:tc>
                  <a:txBody>
                    <a:bodyPr/>
                    <a:lstStyle/>
                    <a:p>
                      <a:pPr algn="ctr"/>
                      <a:r>
                        <a:rPr lang="en-US" sz="3600" dirty="0"/>
                        <a:t>4</a:t>
                      </a:r>
                    </a:p>
                    <a:p>
                      <a:pPr algn="ctr"/>
                      <a:r>
                        <a:rPr lang="en-US" sz="3600" dirty="0"/>
                        <a:t>MOSTLY</a:t>
                      </a:r>
                    </a:p>
                    <a:p>
                      <a:pPr algn="ctr"/>
                      <a:endParaRPr lang="en-US" sz="3600" dirty="0"/>
                    </a:p>
                  </a:txBody>
                  <a:tcPr/>
                </a:tc>
                <a:tc>
                  <a:txBody>
                    <a:bodyPr/>
                    <a:lstStyle/>
                    <a:p>
                      <a:pPr algn="ctr"/>
                      <a:r>
                        <a:rPr lang="en-US" sz="3600" dirty="0"/>
                        <a:t>5</a:t>
                      </a:r>
                    </a:p>
                    <a:p>
                      <a:pPr algn="ctr"/>
                      <a:r>
                        <a:rPr lang="en-US" sz="3600" dirty="0"/>
                        <a:t>ALWAYS</a:t>
                      </a:r>
                    </a:p>
                    <a:p>
                      <a:pPr algn="ctr"/>
                      <a:endParaRPr lang="en-US" sz="3600" dirty="0"/>
                    </a:p>
                  </a:txBody>
                  <a:tcPr/>
                </a:tc>
                <a:extLst>
                  <a:ext uri="{0D108BD9-81ED-4DB2-BD59-A6C34878D82A}">
                    <a16:rowId xmlns:a16="http://schemas.microsoft.com/office/drawing/2014/main" val="3316384066"/>
                  </a:ext>
                </a:extLst>
              </a:tr>
              <a:tr h="1158240">
                <a:tc>
                  <a:txBody>
                    <a:bodyPr/>
                    <a:lstStyle/>
                    <a:p>
                      <a:endParaRPr lang="en-US" sz="1400"/>
                    </a:p>
                  </a:txBody>
                  <a:tcPr/>
                </a:tc>
                <a:tc>
                  <a:txBody>
                    <a:bodyPr/>
                    <a:lstStyle/>
                    <a:p>
                      <a:endParaRPr lang="en-US" sz="1400" dirty="0"/>
                    </a:p>
                  </a:txBody>
                  <a:tcPr/>
                </a:tc>
                <a:tc>
                  <a:txBody>
                    <a:bodyPr/>
                    <a:lstStyle/>
                    <a:p>
                      <a:endParaRPr lang="en-US" sz="1400" dirty="0"/>
                    </a:p>
                    <a:p>
                      <a:endParaRPr lang="en-US" sz="1400" dirty="0"/>
                    </a:p>
                    <a:p>
                      <a:endParaRPr lang="en-US" sz="1400" dirty="0"/>
                    </a:p>
                    <a:p>
                      <a:endParaRPr lang="en-US" sz="1400" dirty="0"/>
                    </a:p>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8693956"/>
                  </a:ext>
                </a:extLst>
              </a:tr>
            </a:tbl>
          </a:graphicData>
        </a:graphic>
      </p:graphicFrame>
      <p:pic>
        <p:nvPicPr>
          <p:cNvPr id="19" name="Picture 18" descr="right check - vector Clip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425" y="11433830"/>
            <a:ext cx="4485085" cy="3969300"/>
          </a:xfrm>
          <a:prstGeom prst="rect">
            <a:avLst/>
          </a:prstGeom>
        </p:spPr>
      </p:pic>
    </p:spTree>
    <p:extLst>
      <p:ext uri="{BB962C8B-B14F-4D97-AF65-F5344CB8AC3E}">
        <p14:creationId xmlns:p14="http://schemas.microsoft.com/office/powerpoint/2010/main" val="311556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6648323"/>
            <a:ext cx="9607677" cy="9607677"/>
          </a:xfrm>
          <a:prstGeom prst="rect">
            <a:avLst/>
          </a:prstGeom>
        </p:spPr>
      </p:pic>
      <p:sp>
        <p:nvSpPr>
          <p:cNvPr id="12" name="Rectangle 11"/>
          <p:cNvSpPr/>
          <p:nvPr/>
        </p:nvSpPr>
        <p:spPr>
          <a:xfrm>
            <a:off x="1245012" y="2573611"/>
            <a:ext cx="7334060" cy="4093428"/>
          </a:xfrm>
          <a:prstGeom prst="rect">
            <a:avLst/>
          </a:prstGeom>
          <a:noFill/>
        </p:spPr>
        <p:txBody>
          <a:bodyPr wrap="none" lIns="91440" tIns="45720" rIns="91440" bIns="45720">
            <a:spAutoFit/>
          </a:bodyPr>
          <a:lstStyle/>
          <a:p>
            <a:pPr algn="ctr"/>
            <a:r>
              <a:rPr lang="en-US" sz="13000" b="1" cap="none" spc="0" dirty="0">
                <a:ln w="0"/>
                <a:solidFill>
                  <a:schemeClr val="tx1"/>
                </a:solidFill>
                <a:effectLst>
                  <a:outerShdw blurRad="38100" dist="19050" dir="2700000" algn="tl" rotWithShape="0">
                    <a:schemeClr val="dk1">
                      <a:alpha val="40000"/>
                    </a:schemeClr>
                  </a:outerShdw>
                </a:effectLst>
                <a:latin typeface="Segoe Script" panose="030B0504020000000003" pitchFamily="66" charset="0"/>
              </a:rPr>
              <a:t>Closing </a:t>
            </a:r>
          </a:p>
          <a:p>
            <a:pPr algn="ctr"/>
            <a:r>
              <a:rPr lang="en-US" sz="13000" b="1" cap="none" spc="0" dirty="0">
                <a:ln w="0"/>
                <a:solidFill>
                  <a:schemeClr val="tx1"/>
                </a:solidFill>
                <a:effectLst>
                  <a:outerShdw blurRad="38100" dist="19050" dir="2700000" algn="tl" rotWithShape="0">
                    <a:schemeClr val="dk1">
                      <a:alpha val="40000"/>
                    </a:schemeClr>
                  </a:outerShdw>
                </a:effectLst>
                <a:latin typeface="Segoe Script" panose="030B0504020000000003" pitchFamily="66" charset="0"/>
              </a:rPr>
              <a:t>Circles</a:t>
            </a:r>
          </a:p>
        </p:txBody>
      </p:sp>
      <p:sp>
        <p:nvSpPr>
          <p:cNvPr id="13" name="Oval 12"/>
          <p:cNvSpPr/>
          <p:nvPr/>
        </p:nvSpPr>
        <p:spPr>
          <a:xfrm>
            <a:off x="9572625" y="355600"/>
            <a:ext cx="8366664" cy="7848600"/>
          </a:xfrm>
          <a:prstGeom prst="ellipse">
            <a:avLst/>
          </a:prstGeom>
          <a:solidFill>
            <a:schemeClr val="accent1">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One word to describe Dr. McIntosh’s presentation.</a:t>
            </a:r>
          </a:p>
        </p:txBody>
      </p:sp>
      <p:sp>
        <p:nvSpPr>
          <p:cNvPr id="16" name="Oval 15"/>
          <p:cNvSpPr/>
          <p:nvPr/>
        </p:nvSpPr>
        <p:spPr>
          <a:xfrm>
            <a:off x="16506825" y="1346200"/>
            <a:ext cx="8839200" cy="9188323"/>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Two considerations for implementation</a:t>
            </a:r>
            <a:r>
              <a:rPr lang="en-US" sz="4800" dirty="0"/>
              <a:t>.</a:t>
            </a:r>
          </a:p>
        </p:txBody>
      </p:sp>
      <p:sp>
        <p:nvSpPr>
          <p:cNvPr id="17" name="Oval 16"/>
          <p:cNvSpPr/>
          <p:nvPr/>
        </p:nvSpPr>
        <p:spPr>
          <a:xfrm>
            <a:off x="20621625" y="8432800"/>
            <a:ext cx="7515225" cy="7315200"/>
          </a:xfrm>
          <a:prstGeom prst="ellipse">
            <a:avLst/>
          </a:prstGeom>
          <a:solidFill>
            <a:schemeClr val="bg2">
              <a:lumMod val="5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Three new ideas.</a:t>
            </a:r>
          </a:p>
        </p:txBody>
      </p:sp>
    </p:spTree>
    <p:extLst>
      <p:ext uri="{BB962C8B-B14F-4D97-AF65-F5344CB8AC3E}">
        <p14:creationId xmlns:p14="http://schemas.microsoft.com/office/powerpoint/2010/main" val="149657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80">
                                          <p:stCondLst>
                                            <p:cond delay="0"/>
                                          </p:stCondLst>
                                        </p:cTn>
                                        <p:tgtEl>
                                          <p:spTgt spid="17"/>
                                        </p:tgtEl>
                                      </p:cBhvr>
                                    </p:animEffect>
                                    <p:anim calcmode="lin" valueType="num">
                                      <p:cBhvr>
                                        <p:cTn id="4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9" dur="26">
                                          <p:stCondLst>
                                            <p:cond delay="650"/>
                                          </p:stCondLst>
                                        </p:cTn>
                                        <p:tgtEl>
                                          <p:spTgt spid="17"/>
                                        </p:tgtEl>
                                      </p:cBhvr>
                                      <p:to x="100000" y="60000"/>
                                    </p:animScale>
                                    <p:animScale>
                                      <p:cBhvr>
                                        <p:cTn id="50" dur="166" decel="50000">
                                          <p:stCondLst>
                                            <p:cond delay="676"/>
                                          </p:stCondLst>
                                        </p:cTn>
                                        <p:tgtEl>
                                          <p:spTgt spid="17"/>
                                        </p:tgtEl>
                                      </p:cBhvr>
                                      <p:to x="100000" y="100000"/>
                                    </p:animScale>
                                    <p:animScale>
                                      <p:cBhvr>
                                        <p:cTn id="51" dur="26">
                                          <p:stCondLst>
                                            <p:cond delay="1312"/>
                                          </p:stCondLst>
                                        </p:cTn>
                                        <p:tgtEl>
                                          <p:spTgt spid="17"/>
                                        </p:tgtEl>
                                      </p:cBhvr>
                                      <p:to x="100000" y="80000"/>
                                    </p:animScale>
                                    <p:animScale>
                                      <p:cBhvr>
                                        <p:cTn id="52" dur="166" decel="50000">
                                          <p:stCondLst>
                                            <p:cond delay="1338"/>
                                          </p:stCondLst>
                                        </p:cTn>
                                        <p:tgtEl>
                                          <p:spTgt spid="17"/>
                                        </p:tgtEl>
                                      </p:cBhvr>
                                      <p:to x="100000" y="100000"/>
                                    </p:animScale>
                                    <p:animScale>
                                      <p:cBhvr>
                                        <p:cTn id="53" dur="26">
                                          <p:stCondLst>
                                            <p:cond delay="1642"/>
                                          </p:stCondLst>
                                        </p:cTn>
                                        <p:tgtEl>
                                          <p:spTgt spid="17"/>
                                        </p:tgtEl>
                                      </p:cBhvr>
                                      <p:to x="100000" y="90000"/>
                                    </p:animScale>
                                    <p:animScale>
                                      <p:cBhvr>
                                        <p:cTn id="54" dur="166" decel="50000">
                                          <p:stCondLst>
                                            <p:cond delay="1668"/>
                                          </p:stCondLst>
                                        </p:cTn>
                                        <p:tgtEl>
                                          <p:spTgt spid="17"/>
                                        </p:tgtEl>
                                      </p:cBhvr>
                                      <p:to x="100000" y="100000"/>
                                    </p:animScale>
                                    <p:animScale>
                                      <p:cBhvr>
                                        <p:cTn id="55" dur="26">
                                          <p:stCondLst>
                                            <p:cond delay="1808"/>
                                          </p:stCondLst>
                                        </p:cTn>
                                        <p:tgtEl>
                                          <p:spTgt spid="17"/>
                                        </p:tgtEl>
                                      </p:cBhvr>
                                      <p:to x="100000" y="95000"/>
                                    </p:animScale>
                                    <p:animScale>
                                      <p:cBhvr>
                                        <p:cTn id="5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157964" y="508000"/>
            <a:ext cx="9743393" cy="13817600"/>
          </a:xfrm>
          <a:prstGeom prst="rect">
            <a:avLst/>
          </a:prstGeom>
          <a:ln>
            <a:noFill/>
          </a:ln>
          <a:effectLst>
            <a:softEdge rad="112500"/>
          </a:effectLst>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8890334" y="355600"/>
            <a:ext cx="10271139" cy="13757442"/>
          </a:xfrm>
          <a:prstGeom prst="rect">
            <a:avLst/>
          </a:prstGeom>
        </p:spPr>
      </p:pic>
      <p:sp>
        <p:nvSpPr>
          <p:cNvPr id="12" name="TextBox 11"/>
          <p:cNvSpPr txBox="1"/>
          <p:nvPr/>
        </p:nvSpPr>
        <p:spPr>
          <a:xfrm>
            <a:off x="809625" y="889000"/>
            <a:ext cx="7391400" cy="13295948"/>
          </a:xfrm>
          <a:prstGeom prst="rect">
            <a:avLst/>
          </a:prstGeom>
          <a:solidFill>
            <a:schemeClr val="bg2"/>
          </a:solidFill>
        </p:spPr>
        <p:txBody>
          <a:bodyPr wrap="square" rtlCol="0">
            <a:spAutoFit/>
          </a:bodyPr>
          <a:lstStyle/>
          <a:p>
            <a:pPr algn="ctr"/>
            <a:r>
              <a:rPr lang="en-US" sz="6000" b="1" cap="all" dirty="0">
                <a:effectLst>
                  <a:outerShdw blurRad="38100" dist="38100" dir="2700000" algn="tl">
                    <a:srgbClr val="000000">
                      <a:alpha val="43137"/>
                    </a:srgbClr>
                  </a:outerShdw>
                </a:effectLst>
              </a:rPr>
              <a:t>FEBRUARY 15, 2017</a:t>
            </a:r>
          </a:p>
          <a:p>
            <a:pPr algn="ctr"/>
            <a:r>
              <a:rPr lang="en-US" sz="6000" b="1" cap="all" dirty="0">
                <a:effectLst>
                  <a:outerShdw blurRad="38100" dist="38100" dir="2700000" algn="tl">
                    <a:srgbClr val="000000">
                      <a:alpha val="43137"/>
                    </a:srgbClr>
                  </a:outerShdw>
                </a:effectLst>
              </a:rPr>
              <a:t>COP #2 </a:t>
            </a:r>
          </a:p>
          <a:p>
            <a:pPr algn="ctr"/>
            <a:r>
              <a:rPr lang="en-US" sz="6000" b="1" i="1" cap="all" dirty="0">
                <a:solidFill>
                  <a:schemeClr val="tx2">
                    <a:lumMod val="50000"/>
                  </a:schemeClr>
                </a:solidFill>
              </a:rPr>
              <a:t>Debriefing </a:t>
            </a:r>
          </a:p>
          <a:p>
            <a:pPr algn="ctr"/>
            <a:r>
              <a:rPr lang="en-US" sz="6000" b="1" i="1" cap="all" dirty="0">
                <a:solidFill>
                  <a:schemeClr val="tx2">
                    <a:lumMod val="50000"/>
                  </a:schemeClr>
                </a:solidFill>
              </a:rPr>
              <a:t>the CA HS-PBIS Symposium</a:t>
            </a:r>
            <a:endParaRPr lang="en-US" sz="6000" b="1" cap="all" dirty="0">
              <a:solidFill>
                <a:schemeClr val="tx2">
                  <a:lumMod val="50000"/>
                </a:schemeClr>
              </a:solidFill>
            </a:endParaRPr>
          </a:p>
          <a:p>
            <a:pPr marL="857250" lvl="0" indent="-857250">
              <a:buFont typeface="Candara" panose="020E0502030303020204" pitchFamily="34" charset="0"/>
              <a:buChar char="∆"/>
            </a:pPr>
            <a:r>
              <a:rPr lang="en-US" sz="6000" dirty="0"/>
              <a:t>Equity</a:t>
            </a:r>
          </a:p>
          <a:p>
            <a:pPr marL="857250" lvl="0" indent="-857250">
              <a:buFont typeface="Candara" panose="020E0502030303020204" pitchFamily="34" charset="0"/>
              <a:buChar char="∆"/>
            </a:pPr>
            <a:r>
              <a:rPr lang="en-US" sz="6000" dirty="0"/>
              <a:t>Engagement</a:t>
            </a:r>
          </a:p>
          <a:p>
            <a:pPr marL="857250" lvl="0" indent="-857250">
              <a:buFont typeface="Candara" panose="020E0502030303020204" pitchFamily="34" charset="0"/>
              <a:buChar char="∆"/>
            </a:pPr>
            <a:r>
              <a:rPr lang="en-US" sz="6000" dirty="0"/>
              <a:t>Bully Prevention</a:t>
            </a:r>
          </a:p>
          <a:p>
            <a:pPr marL="857250" lvl="0" indent="-857250">
              <a:buFont typeface="Candara" panose="020E0502030303020204" pitchFamily="34" charset="0"/>
              <a:buChar char="∆"/>
            </a:pPr>
            <a:r>
              <a:rPr lang="en-US" sz="6000" dirty="0"/>
              <a:t>Systematic Supervision and De-Escalation Strategies</a:t>
            </a:r>
          </a:p>
          <a:p>
            <a:pPr marL="857250" lvl="0" indent="-857250">
              <a:buFont typeface="Candara" panose="020E0502030303020204" pitchFamily="34" charset="0"/>
              <a:buChar char="∆"/>
            </a:pPr>
            <a:r>
              <a:rPr lang="en-US" sz="6000" dirty="0"/>
              <a:t>Alternative to Suspension</a:t>
            </a:r>
          </a:p>
          <a:p>
            <a:endParaRPr lang="en-US" dirty="0"/>
          </a:p>
        </p:txBody>
      </p:sp>
    </p:spTree>
    <p:extLst>
      <p:ext uri="{BB962C8B-B14F-4D97-AF65-F5344CB8AC3E}">
        <p14:creationId xmlns:p14="http://schemas.microsoft.com/office/powerpoint/2010/main" val="290694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30" y="6662592"/>
            <a:ext cx="9811005" cy="9593408"/>
          </a:xfrm>
          <a:prstGeom prst="ellipse">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086" y="203200"/>
            <a:ext cx="9811005" cy="9593408"/>
          </a:xfrm>
          <a:prstGeom prst="ellipse">
            <a:avLst/>
          </a:prstGeom>
          <a:ln>
            <a:noFill/>
          </a:ln>
          <a:effectLst>
            <a:softEdge rad="112500"/>
          </a:effectLst>
        </p:spPr>
      </p:pic>
      <p:sp>
        <p:nvSpPr>
          <p:cNvPr id="7" name="Rectangle 6"/>
          <p:cNvSpPr/>
          <p:nvPr/>
        </p:nvSpPr>
        <p:spPr>
          <a:xfrm>
            <a:off x="1499139" y="1612975"/>
            <a:ext cx="9966641" cy="5632311"/>
          </a:xfrm>
          <a:prstGeom prst="rect">
            <a:avLst/>
          </a:prstGeom>
          <a:noFill/>
        </p:spPr>
        <p:txBody>
          <a:bodyPr wrap="square" lIns="91440" tIns="45720" rIns="91440" bIns="45720">
            <a:spAutoFit/>
          </a:bodyPr>
          <a:lstStyle/>
          <a:p>
            <a:pPr algn="ctr"/>
            <a:r>
              <a:rPr lang="en-US" sz="12000" b="1"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Morning </a:t>
            </a:r>
          </a:p>
          <a:p>
            <a:pPr algn="ctr"/>
            <a:r>
              <a:rPr lang="en-US" sz="12000" b="1" dirty="0">
                <a:ln w="0"/>
                <a:effectLst>
                  <a:outerShdw blurRad="38100" dist="19050" dir="2700000" algn="tl" rotWithShape="0">
                    <a:schemeClr val="dk1">
                      <a:alpha val="40000"/>
                    </a:schemeClr>
                  </a:outerShdw>
                </a:effectLst>
                <a:latin typeface="Century Gothic" panose="020B0502020202020204" pitchFamily="34" charset="0"/>
              </a:rPr>
              <a:t>Revolving</a:t>
            </a:r>
          </a:p>
          <a:p>
            <a:pPr algn="ctr"/>
            <a:r>
              <a:rPr lang="en-US" sz="12000" b="1"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Reflections</a:t>
            </a:r>
            <a:endParaRPr lang="en-US" sz="12000" b="1"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12154101" y="14116986"/>
            <a:ext cx="5883342" cy="646331"/>
          </a:xfrm>
          <a:prstGeom prst="rect">
            <a:avLst/>
          </a:prstGeom>
        </p:spPr>
        <p:txBody>
          <a:bodyPr wrap="none">
            <a:spAutoFit/>
          </a:bodyPr>
          <a:lstStyle/>
          <a:p>
            <a:r>
              <a:rPr lang="en-US" dirty="0">
                <a:hlinkClick r:id="rId4"/>
              </a:rPr>
              <a:t>https://www.youtube.com/watch?v=hwhvByj8YG8</a:t>
            </a:r>
            <a:endParaRPr lang="en-US" dirty="0"/>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425" y="6643580"/>
            <a:ext cx="9811005" cy="9593408"/>
          </a:xfrm>
          <a:prstGeom prst="ellipse">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1746" y="823551"/>
            <a:ext cx="9811005" cy="9593408"/>
          </a:xfrm>
          <a:prstGeom prst="ellipse">
            <a:avLst/>
          </a:prstGeom>
          <a:ln>
            <a:noFill/>
          </a:ln>
          <a:effectLst>
            <a:softEdge rad="11250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0025" y="5074010"/>
            <a:ext cx="9811005" cy="9593408"/>
          </a:xfrm>
          <a:prstGeom prst="ellipse">
            <a:avLst/>
          </a:prstGeom>
          <a:ln>
            <a:noFill/>
          </a:ln>
          <a:effectLst>
            <a:softEdge rad="112500"/>
          </a:effectLst>
        </p:spPr>
      </p:pic>
      <p:sp>
        <p:nvSpPr>
          <p:cNvPr id="16" name="Rectangle 15"/>
          <p:cNvSpPr/>
          <p:nvPr/>
        </p:nvSpPr>
        <p:spPr>
          <a:xfrm>
            <a:off x="19605396" y="5994400"/>
            <a:ext cx="9966641" cy="7017306"/>
          </a:xfrm>
          <a:prstGeom prst="rect">
            <a:avLst/>
          </a:prstGeom>
          <a:noFill/>
        </p:spPr>
        <p:txBody>
          <a:bodyPr wrap="square" lIns="91440" tIns="45720" rIns="91440" bIns="45720">
            <a:spAutoFit/>
          </a:bodyPr>
          <a:lstStyle/>
          <a:p>
            <a:pPr algn="ctr"/>
            <a:r>
              <a:rPr lang="en-US" sz="15000" dirty="0">
                <a:ln w="0"/>
                <a:effectLst>
                  <a:outerShdw blurRad="38100" dist="19050" dir="2700000" algn="tl" rotWithShape="0">
                    <a:schemeClr val="dk1">
                      <a:alpha val="40000"/>
                    </a:schemeClr>
                  </a:outerShdw>
                </a:effectLst>
                <a:latin typeface="Century Gothic" panose="020B0502020202020204" pitchFamily="34" charset="0"/>
              </a:rPr>
              <a:t>FIND </a:t>
            </a:r>
          </a:p>
          <a:p>
            <a:pPr algn="ctr"/>
            <a:r>
              <a:rPr lang="en-US" sz="15000" dirty="0">
                <a:ln w="0"/>
                <a:effectLst>
                  <a:outerShdw blurRad="38100" dist="19050" dir="2700000" algn="tl" rotWithShape="0">
                    <a:schemeClr val="dk1">
                      <a:alpha val="40000"/>
                    </a:schemeClr>
                  </a:outerShdw>
                </a:effectLst>
                <a:latin typeface="Century Gothic" panose="020B0502020202020204" pitchFamily="34" charset="0"/>
              </a:rPr>
              <a:t>YOUR</a:t>
            </a:r>
          </a:p>
          <a:p>
            <a:pPr algn="ctr"/>
            <a:r>
              <a:rPr lang="en-US" sz="15000" dirty="0">
                <a:ln w="0"/>
                <a:effectLst>
                  <a:outerShdw blurRad="38100" dist="19050" dir="2700000" algn="tl" rotWithShape="0">
                    <a:schemeClr val="dk1">
                      <a:alpha val="40000"/>
                    </a:schemeClr>
                  </a:outerShdw>
                </a:effectLst>
                <a:latin typeface="Century Gothic" panose="020B0502020202020204" pitchFamily="34" charset="0"/>
              </a:rPr>
              <a:t> FIVE</a:t>
            </a:r>
            <a:endParaRPr lang="en-US" sz="150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13306425" y="203200"/>
            <a:ext cx="15360295" cy="1569660"/>
          </a:xfrm>
          <a:prstGeom prst="rect">
            <a:avLst/>
          </a:prstGeom>
        </p:spPr>
        <p:txBody>
          <a:bodyPr wrap="none">
            <a:spAutoFit/>
          </a:bodyPr>
          <a:lstStyle/>
          <a:p>
            <a:r>
              <a:rPr lang="en-US" sz="4800" dirty="0">
                <a:hlinkClick r:id="rId4"/>
              </a:rPr>
              <a:t>https://www.youtube.com/watch?v=hwhvByj8YG8</a:t>
            </a:r>
            <a:endParaRPr lang="en-US" sz="4800" dirty="0"/>
          </a:p>
          <a:p>
            <a:endParaRPr lang="en-US" sz="4800" dirty="0"/>
          </a:p>
        </p:txBody>
      </p:sp>
    </p:spTree>
    <p:extLst>
      <p:ext uri="{BB962C8B-B14F-4D97-AF65-F5344CB8AC3E}">
        <p14:creationId xmlns:p14="http://schemas.microsoft.com/office/powerpoint/2010/main" val="357489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16" y="6451600"/>
            <a:ext cx="9811005" cy="9593408"/>
          </a:xfrm>
          <a:prstGeom prst="ellipse">
            <a:avLst/>
          </a:prstGeom>
          <a:ln>
            <a:noFill/>
          </a:ln>
          <a:effectLst>
            <a:softEdge rad="112500"/>
          </a:effectLst>
        </p:spPr>
      </p:pic>
      <p:sp>
        <p:nvSpPr>
          <p:cNvPr id="4" name="TextBox 3"/>
          <p:cNvSpPr txBox="1"/>
          <p:nvPr/>
        </p:nvSpPr>
        <p:spPr>
          <a:xfrm>
            <a:off x="11325225" y="1879600"/>
            <a:ext cx="16764000" cy="12772727"/>
          </a:xfrm>
          <a:prstGeom prst="rect">
            <a:avLst/>
          </a:prstGeom>
          <a:noFill/>
          <a:ln w="127000">
            <a:solidFill>
              <a:srgbClr val="33CCCC"/>
            </a:solidFill>
          </a:ln>
        </p:spPr>
        <p:txBody>
          <a:bodyPr wrap="square" rtlCol="0">
            <a:spAutoFit/>
          </a:bodyPr>
          <a:lstStyle/>
          <a:p>
            <a:pPr lvl="0" algn="ctr"/>
            <a:r>
              <a:rPr lang="en-US" sz="6000" b="1" dirty="0">
                <a:solidFill>
                  <a:srgbClr val="00B0F0"/>
                </a:solidFill>
                <a:latin typeface="Century Gothic" panose="020B0502020202020204" pitchFamily="34" charset="0"/>
              </a:rPr>
              <a:t>Name/District/Position</a:t>
            </a:r>
          </a:p>
          <a:p>
            <a:pPr lvl="0" algn="ctr"/>
            <a:endParaRPr lang="en-US" sz="6000" b="1" dirty="0">
              <a:solidFill>
                <a:srgbClr val="00B0F0"/>
              </a:solidFill>
              <a:latin typeface="Century Gothic" panose="020B0502020202020204" pitchFamily="34" charset="0"/>
            </a:endParaRPr>
          </a:p>
          <a:p>
            <a:pPr lvl="0" algn="ctr"/>
            <a:r>
              <a:rPr lang="en-US" sz="6000" b="1" dirty="0">
                <a:solidFill>
                  <a:srgbClr val="02B2CA"/>
                </a:solidFill>
                <a:latin typeface="Century Gothic" panose="020B0502020202020204" pitchFamily="34" charset="0"/>
              </a:rPr>
              <a:t>How long have you been implementing PBIS on your campus or in your district?</a:t>
            </a:r>
          </a:p>
          <a:p>
            <a:pPr lvl="0" algn="ctr"/>
            <a:endParaRPr lang="en-US" sz="6000" b="1" dirty="0">
              <a:solidFill>
                <a:srgbClr val="00B0F0"/>
              </a:solidFill>
              <a:latin typeface="Century Gothic" panose="020B0502020202020204" pitchFamily="34" charset="0"/>
            </a:endParaRPr>
          </a:p>
          <a:p>
            <a:pPr lvl="0" algn="ctr"/>
            <a:r>
              <a:rPr lang="en-US" sz="6000" b="1" dirty="0">
                <a:solidFill>
                  <a:srgbClr val="00B0F0"/>
                </a:solidFill>
                <a:latin typeface="Century Gothic" panose="020B0502020202020204" pitchFamily="34" charset="0"/>
              </a:rPr>
              <a:t>Where are you with regards to stages of implementation? </a:t>
            </a:r>
          </a:p>
          <a:p>
            <a:pPr lvl="0" algn="ctr"/>
            <a:r>
              <a:rPr lang="en-US" sz="3200" b="1" dirty="0">
                <a:latin typeface="Century Gothic" panose="020B0502020202020204" pitchFamily="34" charset="0"/>
              </a:rPr>
              <a:t>(exploration, initial implementation, full implementation, regeneration)</a:t>
            </a:r>
          </a:p>
          <a:p>
            <a:pPr algn="ctr"/>
            <a:r>
              <a:rPr lang="en-US" sz="5400" b="1" dirty="0">
                <a:solidFill>
                  <a:srgbClr val="00B0F0"/>
                </a:solidFill>
                <a:latin typeface="Century Gothic" panose="020B0502020202020204" pitchFamily="34" charset="0"/>
              </a:rPr>
              <a:t> </a:t>
            </a:r>
          </a:p>
          <a:p>
            <a:pPr lvl="0" algn="ctr"/>
            <a:r>
              <a:rPr lang="en-US" sz="6000" b="1" dirty="0">
                <a:solidFill>
                  <a:srgbClr val="02B2CA"/>
                </a:solidFill>
                <a:latin typeface="Century Gothic" panose="020B0502020202020204" pitchFamily="34" charset="0"/>
              </a:rPr>
              <a:t>What do you hope to achieve attending the </a:t>
            </a:r>
          </a:p>
          <a:p>
            <a:pPr lvl="0" algn="ctr"/>
            <a:r>
              <a:rPr lang="en-US" sz="6000" b="1" dirty="0">
                <a:solidFill>
                  <a:srgbClr val="02B2CA"/>
                </a:solidFill>
                <a:latin typeface="Century Gothic" panose="020B0502020202020204" pitchFamily="34" charset="0"/>
              </a:rPr>
              <a:t>HS-PBIS Community of Practice?</a:t>
            </a:r>
          </a:p>
          <a:p>
            <a:pPr lvl="0" algn="ctr"/>
            <a:endParaRPr lang="en-US" sz="6000" b="1" dirty="0">
              <a:solidFill>
                <a:srgbClr val="00B0F0"/>
              </a:solidFill>
              <a:latin typeface="Century Gothic" panose="020B0502020202020204" pitchFamily="34" charset="0"/>
            </a:endParaRPr>
          </a:p>
          <a:p>
            <a:pPr lvl="0" algn="ctr"/>
            <a:r>
              <a:rPr lang="en-US" sz="6000" b="1" dirty="0">
                <a:solidFill>
                  <a:srgbClr val="00B0F0"/>
                </a:solidFill>
                <a:latin typeface="Century Gothic" panose="020B0502020202020204" pitchFamily="34" charset="0"/>
              </a:rPr>
              <a:t>Why do you want to be a part of a </a:t>
            </a:r>
          </a:p>
          <a:p>
            <a:pPr lvl="0" algn="ctr"/>
            <a:r>
              <a:rPr lang="en-US" sz="6000" b="1" dirty="0">
                <a:solidFill>
                  <a:srgbClr val="00B0F0"/>
                </a:solidFill>
                <a:latin typeface="Century Gothic" panose="020B0502020202020204" pitchFamily="34" charset="0"/>
              </a:rPr>
              <a:t>HS-PBIS Community of Practice?</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73" y="355600"/>
            <a:ext cx="9811005" cy="9593408"/>
          </a:xfrm>
          <a:prstGeom prst="ellipse">
            <a:avLst/>
          </a:prstGeom>
          <a:ln>
            <a:noFill/>
          </a:ln>
          <a:effectLst>
            <a:softEdge rad="112500"/>
          </a:effectLst>
        </p:spPr>
      </p:pic>
      <p:sp>
        <p:nvSpPr>
          <p:cNvPr id="7" name="Rectangle 6"/>
          <p:cNvSpPr/>
          <p:nvPr/>
        </p:nvSpPr>
        <p:spPr>
          <a:xfrm>
            <a:off x="394780" y="9949008"/>
            <a:ext cx="9966641" cy="4524315"/>
          </a:xfrm>
          <a:prstGeom prst="rect">
            <a:avLst/>
          </a:prstGeom>
          <a:noFill/>
        </p:spPr>
        <p:txBody>
          <a:bodyPr wrap="squar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Morning </a:t>
            </a:r>
          </a:p>
          <a:p>
            <a:pPr algn="ctr"/>
            <a:r>
              <a:rPr lang="en-US" sz="9600" dirty="0">
                <a:ln w="0"/>
                <a:effectLst>
                  <a:outerShdw blurRad="38100" dist="19050" dir="2700000" algn="tl" rotWithShape="0">
                    <a:schemeClr val="dk1">
                      <a:alpha val="40000"/>
                    </a:schemeClr>
                  </a:outerShdw>
                </a:effectLst>
                <a:latin typeface="Century Gothic" panose="020B0502020202020204" pitchFamily="34" charset="0"/>
              </a:rPr>
              <a:t>Revolving</a:t>
            </a:r>
          </a:p>
          <a:p>
            <a:pPr algn="ctr"/>
            <a:r>
              <a:rPr lang="en-US" sz="96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Reflections</a:t>
            </a:r>
            <a:endParaRPr lang="en-US" sz="9600" b="0" cap="none" spc="0" dirty="0">
              <a:ln w="0"/>
              <a:solidFill>
                <a:schemeClr val="tx1"/>
              </a:solidFill>
              <a:effectLst>
                <a:outerShdw blurRad="38100" dist="19050" dir="2700000" algn="tl" rotWithShape="0">
                  <a:schemeClr val="dk1">
                    <a:alpha val="40000"/>
                  </a:schemeClr>
                </a:outerShdw>
              </a:effectLst>
            </a:endParaRPr>
          </a:p>
        </p:txBody>
      </p:sp>
      <p:sp>
        <p:nvSpPr>
          <p:cNvPr id="2" name="Title 1"/>
          <p:cNvSpPr>
            <a:spLocks noGrp="1"/>
          </p:cNvSpPr>
          <p:nvPr>
            <p:ph type="title"/>
          </p:nvPr>
        </p:nvSpPr>
        <p:spPr>
          <a:xfrm>
            <a:off x="1397381" y="3403600"/>
            <a:ext cx="7768588" cy="4560711"/>
          </a:xfrm>
        </p:spPr>
        <p:txBody>
          <a:bodyPr>
            <a:normAutofit fontScale="90000"/>
          </a:bodyPr>
          <a:lstStyle/>
          <a:p>
            <a:pPr algn="ctr"/>
            <a:r>
              <a:rPr lang="en-US" sz="9600" b="1" dirty="0">
                <a:latin typeface="Century Gothic" panose="020B0502020202020204" pitchFamily="34" charset="0"/>
              </a:rPr>
              <a:t>HS-PBIS Learning Community Model</a:t>
            </a:r>
            <a:br>
              <a:rPr lang="en-US" dirty="0"/>
            </a:br>
            <a:endParaRPr lang="en-US" sz="6000" dirty="0"/>
          </a:p>
        </p:txBody>
      </p:sp>
      <p:sp>
        <p:nvSpPr>
          <p:cNvPr id="3" name="Rectangle 2"/>
          <p:cNvSpPr/>
          <p:nvPr/>
        </p:nvSpPr>
        <p:spPr>
          <a:xfrm>
            <a:off x="16125825" y="15062200"/>
            <a:ext cx="5883342" cy="369332"/>
          </a:xfrm>
          <a:prstGeom prst="rect">
            <a:avLst/>
          </a:prstGeom>
        </p:spPr>
        <p:txBody>
          <a:bodyPr wrap="none">
            <a:spAutoFit/>
          </a:bodyPr>
          <a:lstStyle/>
          <a:p>
            <a:r>
              <a:rPr lang="en-US" dirty="0"/>
              <a:t>https://www.youtube.com/watch?v=hwhvByj8YG8</a:t>
            </a:r>
          </a:p>
        </p:txBody>
      </p:sp>
    </p:spTree>
    <p:extLst>
      <p:ext uri="{BB962C8B-B14F-4D97-AF65-F5344CB8AC3E}">
        <p14:creationId xmlns:p14="http://schemas.microsoft.com/office/powerpoint/2010/main" val="268453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0625" y="1094260"/>
            <a:ext cx="8458200" cy="9291903"/>
          </a:xfrm>
          <a:prstGeom prst="rect">
            <a:avLst/>
          </a:prstGeom>
        </p:spPr>
        <p:txBody>
          <a:bodyPr wrap="square">
            <a:spAutoFit/>
          </a:bodyPr>
          <a:lstStyle/>
          <a:p>
            <a:pPr algn="ctr">
              <a:lnSpc>
                <a:spcPct val="107000"/>
              </a:lnSpc>
            </a:pPr>
            <a:r>
              <a:rPr lang="en-US" sz="9600" b="1" dirty="0">
                <a:latin typeface="Century Gothic" panose="020B0502020202020204" pitchFamily="34" charset="0"/>
                <a:ea typeface="Calibri" panose="020F0502020204030204" pitchFamily="34" charset="0"/>
                <a:cs typeface="Times New Roman" panose="02020603050405020304" pitchFamily="18" charset="0"/>
              </a:rPr>
              <a:t>School Climate: </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7200" b="1" i="1" dirty="0">
                <a:latin typeface="Century Gothic" panose="020B0502020202020204" pitchFamily="34" charset="0"/>
                <a:ea typeface="Calibri" panose="020F0502020204030204" pitchFamily="34" charset="0"/>
                <a:cs typeface="Times New Roman" panose="02020603050405020304" pitchFamily="18" charset="0"/>
              </a:rPr>
              <a:t>Academic Achievement and Social Behavior Competence</a:t>
            </a:r>
            <a:endParaRPr lang="en-US" sz="7200" i="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dirty="0">
                <a:latin typeface="Century Gothic" panose="020B0502020202020204" pitchFamily="34" charset="0"/>
                <a:ea typeface="Calibri" panose="020F0502020204030204" pitchFamily="34" charset="0"/>
                <a:cs typeface="Times New Roman" panose="02020603050405020304" pitchFamily="18" charset="0"/>
              </a:rPr>
              <a:t>Adapted from the Technical Brief; Center for Positive Behavioral Interventions and Supports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dirty="0">
                <a:latin typeface="Century Gothic" panose="020B0502020202020204" pitchFamily="34" charset="0"/>
                <a:ea typeface="Calibri" panose="020F0502020204030204" pitchFamily="34" charset="0"/>
                <a:cs typeface="Times New Roman" panose="02020603050405020304" pitchFamily="18" charset="0"/>
              </a:rPr>
              <a:t>September 14, 2016</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2163425" y="0"/>
            <a:ext cx="15621000" cy="14389219"/>
          </a:xfrm>
          <a:prstGeom prst="rect">
            <a:avLst/>
          </a:prstGeom>
        </p:spPr>
      </p:pic>
      <p:pic>
        <p:nvPicPr>
          <p:cNvPr id="6" name="Picture 5"/>
          <p:cNvPicPr>
            <a:picLocks noChangeAspect="1"/>
          </p:cNvPicPr>
          <p:nvPr/>
        </p:nvPicPr>
        <p:blipFill>
          <a:blip r:embed="rId4"/>
          <a:stretch>
            <a:fillRect/>
          </a:stretch>
        </p:blipFill>
        <p:spPr>
          <a:xfrm>
            <a:off x="13230225" y="1193800"/>
            <a:ext cx="15163324" cy="1942216"/>
          </a:xfrm>
          <a:prstGeom prst="rect">
            <a:avLst/>
          </a:prstGeom>
        </p:spPr>
      </p:pic>
      <p:pic>
        <p:nvPicPr>
          <p:cNvPr id="10" name="Picture 9"/>
          <p:cNvPicPr>
            <a:picLocks noChangeAspect="1"/>
          </p:cNvPicPr>
          <p:nvPr/>
        </p:nvPicPr>
        <p:blipFill>
          <a:blip r:embed="rId5"/>
          <a:stretch>
            <a:fillRect/>
          </a:stretch>
        </p:blipFill>
        <p:spPr>
          <a:xfrm>
            <a:off x="12315825" y="13843000"/>
            <a:ext cx="5105400" cy="1257300"/>
          </a:xfrm>
          <a:prstGeom prst="rect">
            <a:avLst/>
          </a:prstGeom>
        </p:spPr>
      </p:pic>
      <p:sp>
        <p:nvSpPr>
          <p:cNvPr id="11" name="Rectangle 10"/>
          <p:cNvSpPr/>
          <p:nvPr/>
        </p:nvSpPr>
        <p:spPr>
          <a:xfrm>
            <a:off x="21078825" y="14313480"/>
            <a:ext cx="6558207" cy="769441"/>
          </a:xfrm>
          <a:prstGeom prst="rect">
            <a:avLst/>
          </a:prstGeom>
        </p:spPr>
        <p:txBody>
          <a:bodyPr wrap="none">
            <a:spAutoFit/>
          </a:bodyPr>
          <a:lstStyle/>
          <a:p>
            <a:pPr algn="ctr"/>
            <a:r>
              <a:rPr lang="en-US" sz="4400" dirty="0"/>
              <a:t>www.startwithwhy.com</a:t>
            </a:r>
          </a:p>
        </p:txBody>
      </p:sp>
      <p:sp>
        <p:nvSpPr>
          <p:cNvPr id="12" name="Rectangle 11"/>
          <p:cNvSpPr/>
          <p:nvPr/>
        </p:nvSpPr>
        <p:spPr>
          <a:xfrm>
            <a:off x="504825" y="10566400"/>
            <a:ext cx="9448800" cy="4154984"/>
          </a:xfrm>
          <a:prstGeom prst="rect">
            <a:avLst/>
          </a:prstGeom>
          <a:noFill/>
        </p:spPr>
        <p:txBody>
          <a:bodyPr wrap="square" lIns="91440" tIns="45720" rIns="91440" bIns="45720">
            <a:spAutoFit/>
          </a:bodyPr>
          <a:lstStyle/>
          <a:p>
            <a:pPr algn="ctr"/>
            <a:r>
              <a:rPr lang="en-US" sz="6600" b="0" cap="none" spc="0" dirty="0">
                <a:ln w="0"/>
                <a:solidFill>
                  <a:srgbClr val="02B2CA"/>
                </a:solidFill>
                <a:effectLst>
                  <a:outerShdw blurRad="38100" dist="25400" dir="5400000" algn="ctr" rotWithShape="0">
                    <a:srgbClr val="6E747A">
                      <a:alpha val="43000"/>
                    </a:srgbClr>
                  </a:outerShdw>
                </a:effectLst>
              </a:rPr>
              <a:t>Why is school climate important for all students and educators?</a:t>
            </a:r>
          </a:p>
        </p:txBody>
      </p:sp>
    </p:spTree>
    <p:extLst>
      <p:ext uri="{BB962C8B-B14F-4D97-AF65-F5344CB8AC3E}">
        <p14:creationId xmlns:p14="http://schemas.microsoft.com/office/powerpoint/2010/main" val="405923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0225" y="508000"/>
            <a:ext cx="26898600" cy="3429913"/>
          </a:xfrm>
          <a:prstGeom prst="rect">
            <a:avLst/>
          </a:prstGeom>
        </p:spPr>
        <p:txBody>
          <a:bodyPr wrap="square">
            <a:spAutoFit/>
          </a:bodyPr>
          <a:lstStyle/>
          <a:p>
            <a:pPr algn="ctr">
              <a:lnSpc>
                <a:spcPct val="107000"/>
              </a:lnSpc>
            </a:pPr>
            <a:r>
              <a:rPr lang="en-US" sz="7200" b="1" dirty="0">
                <a:latin typeface="Century Gothic" panose="020B0502020202020204" pitchFamily="34" charset="0"/>
                <a:ea typeface="Calibri" panose="020F0502020204030204" pitchFamily="34" charset="0"/>
                <a:cs typeface="Times New Roman" panose="02020603050405020304" pitchFamily="18" charset="0"/>
              </a:rPr>
              <a:t>School Climate: </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7200" b="1" dirty="0">
                <a:latin typeface="Century Gothic" panose="020B0502020202020204" pitchFamily="34" charset="0"/>
                <a:ea typeface="Calibri" panose="020F0502020204030204" pitchFamily="34" charset="0"/>
                <a:cs typeface="Times New Roman" panose="02020603050405020304" pitchFamily="18" charset="0"/>
              </a:rPr>
              <a:t>Academic Achievement and Social Behavior Competence</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dirty="0">
                <a:latin typeface="Century Gothic" panose="020B0502020202020204" pitchFamily="34" charset="0"/>
                <a:ea typeface="Calibri" panose="020F0502020204030204" pitchFamily="34" charset="0"/>
                <a:cs typeface="Times New Roman" panose="02020603050405020304" pitchFamily="18" charset="0"/>
              </a:rPr>
              <a:t>Adapted from the Technical Brief; Center for Positive Behavioral Interventions and Supports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dirty="0">
                <a:latin typeface="Century Gothic" panose="020B0502020202020204" pitchFamily="34" charset="0"/>
                <a:ea typeface="Calibri" panose="020F0502020204030204" pitchFamily="34" charset="0"/>
                <a:cs typeface="Times New Roman" panose="02020603050405020304" pitchFamily="18" charset="0"/>
              </a:rPr>
              <a:t>September 14, 2016</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11242136"/>
              </p:ext>
            </p:extLst>
          </p:nvPr>
        </p:nvGraphicFramePr>
        <p:xfrm>
          <a:off x="1571625" y="3632201"/>
          <a:ext cx="26136600" cy="12501944"/>
        </p:xfrm>
        <a:graphic>
          <a:graphicData uri="http://schemas.openxmlformats.org/drawingml/2006/table">
            <a:tbl>
              <a:tblPr firstRow="1" bandRow="1">
                <a:tableStyleId>{5C22544A-7EE6-4342-B048-85BDC9FD1C3A}</a:tableStyleId>
              </a:tblPr>
              <a:tblGrid>
                <a:gridCol w="6534150">
                  <a:extLst>
                    <a:ext uri="{9D8B030D-6E8A-4147-A177-3AD203B41FA5}">
                      <a16:colId xmlns:a16="http://schemas.microsoft.com/office/drawing/2014/main" val="425731628"/>
                    </a:ext>
                  </a:extLst>
                </a:gridCol>
                <a:gridCol w="6534150">
                  <a:extLst>
                    <a:ext uri="{9D8B030D-6E8A-4147-A177-3AD203B41FA5}">
                      <a16:colId xmlns:a16="http://schemas.microsoft.com/office/drawing/2014/main" val="3306433409"/>
                    </a:ext>
                  </a:extLst>
                </a:gridCol>
                <a:gridCol w="6534150">
                  <a:extLst>
                    <a:ext uri="{9D8B030D-6E8A-4147-A177-3AD203B41FA5}">
                      <a16:colId xmlns:a16="http://schemas.microsoft.com/office/drawing/2014/main" val="1934919680"/>
                    </a:ext>
                  </a:extLst>
                </a:gridCol>
                <a:gridCol w="6534150">
                  <a:extLst>
                    <a:ext uri="{9D8B030D-6E8A-4147-A177-3AD203B41FA5}">
                      <a16:colId xmlns:a16="http://schemas.microsoft.com/office/drawing/2014/main" val="4052499628"/>
                    </a:ext>
                  </a:extLst>
                </a:gridCol>
              </a:tblGrid>
              <a:tr h="1996440">
                <a:tc gridSpan="4">
                  <a:txBody>
                    <a:bodyPr/>
                    <a:lstStyle/>
                    <a:p>
                      <a:pPr algn="ctr"/>
                      <a:r>
                        <a:rPr lang="en-US" sz="125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a:t>
                      </a:r>
                      <a:r>
                        <a:rPr lang="en-US" sz="12500" b="1" cap="none" spc="0"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 IS SCHOOL CLIMATE?</a:t>
                      </a:r>
                      <a:endParaRPr lang="en-US" sz="125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14085004"/>
                  </a:ext>
                </a:extLst>
              </a:tr>
              <a:tr h="2641664">
                <a:tc gridSpan="2">
                  <a:txBody>
                    <a:bodyPr/>
                    <a:lstStyle/>
                    <a:p>
                      <a:pPr marL="0" marR="0" algn="ctr">
                        <a:lnSpc>
                          <a:spcPct val="107000"/>
                        </a:lnSpc>
                        <a:spcBef>
                          <a:spcPts val="0"/>
                        </a:spcBef>
                        <a:spcAft>
                          <a:spcPts val="0"/>
                        </a:spcAft>
                      </a:pPr>
                      <a:r>
                        <a:rPr lang="en-US" sz="5400" b="1" dirty="0">
                          <a:solidFill>
                            <a:srgbClr val="0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NEGATIVE</a:t>
                      </a:r>
                      <a:endParaRPr lang="en-US" sz="5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5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School/Classroom </a:t>
                      </a:r>
                    </a:p>
                    <a:p>
                      <a:pPr marL="0" marR="0" algn="ctr">
                        <a:lnSpc>
                          <a:spcPct val="107000"/>
                        </a:lnSpc>
                        <a:spcBef>
                          <a:spcPts val="0"/>
                        </a:spcBef>
                        <a:spcAft>
                          <a:spcPts val="0"/>
                        </a:spcAft>
                      </a:pPr>
                      <a:r>
                        <a:rPr lang="en-US" sz="5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CLIMATE Examples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5400" b="1" u="none" dirty="0">
                          <a:solidFill>
                            <a:srgbClr val="0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POSITIVE</a:t>
                      </a:r>
                      <a:endParaRPr lang="en-US" sz="5400" b="1" u="none"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5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School/Classroom </a:t>
                      </a:r>
                    </a:p>
                    <a:p>
                      <a:pPr marL="0" marR="0" algn="ctr">
                        <a:lnSpc>
                          <a:spcPct val="107000"/>
                        </a:lnSpc>
                        <a:spcBef>
                          <a:spcPts val="0"/>
                        </a:spcBef>
                        <a:spcAft>
                          <a:spcPts val="0"/>
                        </a:spcAft>
                      </a:pPr>
                      <a:r>
                        <a:rPr lang="en-US" sz="5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CLIMATE Examples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9386519"/>
                  </a:ext>
                </a:extLst>
              </a:tr>
              <a:tr h="1737360">
                <a:tc>
                  <a:txBody>
                    <a:bodyPr/>
                    <a:lstStyle/>
                    <a:p>
                      <a:pPr algn="ctr"/>
                      <a:r>
                        <a:rPr lang="en-US" sz="5400" b="1" dirty="0">
                          <a:effectLst>
                            <a:outerShdw blurRad="38100" dist="38100" dir="2700000" algn="tl">
                              <a:srgbClr val="000000">
                                <a:alpha val="43137"/>
                              </a:srgbClr>
                            </a:outerShdw>
                          </a:effectLst>
                        </a:rPr>
                        <a:t>High School</a:t>
                      </a:r>
                    </a:p>
                    <a:p>
                      <a:pPr algn="ctr"/>
                      <a:r>
                        <a:rPr lang="en-US" sz="5400" b="1" dirty="0">
                          <a:effectLst>
                            <a:outerShdw blurRad="38100" dist="38100" dir="2700000" algn="tl">
                              <a:srgbClr val="000000">
                                <a:alpha val="43137"/>
                              </a:srgbClr>
                            </a:outerShdw>
                          </a:effectLst>
                        </a:rPr>
                        <a:t>Students</a:t>
                      </a:r>
                    </a:p>
                  </a:txBody>
                  <a:tcPr/>
                </a:tc>
                <a:tc>
                  <a:txBody>
                    <a:bodyPr/>
                    <a:lstStyle/>
                    <a:p>
                      <a:pPr algn="ctr"/>
                      <a:r>
                        <a:rPr lang="en-US" sz="5400" b="1" dirty="0">
                          <a:effectLst>
                            <a:outerShdw blurRad="38100" dist="38100" dir="2700000" algn="tl">
                              <a:srgbClr val="000000">
                                <a:alpha val="43137"/>
                              </a:srgbClr>
                            </a:outerShdw>
                          </a:effectLst>
                        </a:rPr>
                        <a:t>High School</a:t>
                      </a:r>
                    </a:p>
                    <a:p>
                      <a:pPr algn="ctr"/>
                      <a:r>
                        <a:rPr lang="en-US" sz="5400" b="1" dirty="0">
                          <a:effectLst>
                            <a:outerShdw blurRad="38100" dist="38100" dir="2700000" algn="tl">
                              <a:srgbClr val="000000">
                                <a:alpha val="43137"/>
                              </a:srgbClr>
                            </a:outerShdw>
                          </a:effectLst>
                        </a:rPr>
                        <a:t>Educators</a:t>
                      </a:r>
                    </a:p>
                  </a:txBody>
                  <a:tcPr/>
                </a:tc>
                <a:tc>
                  <a:txBody>
                    <a:bodyPr/>
                    <a:lstStyle/>
                    <a:p>
                      <a:pPr algn="ctr"/>
                      <a:r>
                        <a:rPr lang="en-US" sz="5400" b="1" dirty="0">
                          <a:effectLst>
                            <a:outerShdw blurRad="38100" dist="38100" dir="2700000" algn="tl">
                              <a:srgbClr val="000000">
                                <a:alpha val="43137"/>
                              </a:srgbClr>
                            </a:outerShdw>
                          </a:effectLst>
                        </a:rPr>
                        <a:t>High School</a:t>
                      </a:r>
                    </a:p>
                    <a:p>
                      <a:pPr algn="ctr"/>
                      <a:r>
                        <a:rPr lang="en-US" sz="5400" b="1" dirty="0">
                          <a:effectLst>
                            <a:outerShdw blurRad="38100" dist="38100" dir="2700000" algn="tl">
                              <a:srgbClr val="000000">
                                <a:alpha val="43137"/>
                              </a:srgbClr>
                            </a:outerShdw>
                          </a:effectLst>
                        </a:rPr>
                        <a:t>Students</a:t>
                      </a:r>
                    </a:p>
                  </a:txBody>
                  <a:tcPr/>
                </a:tc>
                <a:tc>
                  <a:txBody>
                    <a:bodyPr/>
                    <a:lstStyle/>
                    <a:p>
                      <a:pPr algn="ctr"/>
                      <a:r>
                        <a:rPr lang="en-US" sz="5400" b="1" dirty="0">
                          <a:effectLst>
                            <a:outerShdw blurRad="38100" dist="38100" dir="2700000" algn="tl">
                              <a:srgbClr val="000000">
                                <a:alpha val="43137"/>
                              </a:srgbClr>
                            </a:outerShdw>
                          </a:effectLst>
                        </a:rPr>
                        <a:t>High School</a:t>
                      </a:r>
                      <a:r>
                        <a:rPr lang="en-US" sz="5400" b="1" baseline="0" dirty="0">
                          <a:effectLst>
                            <a:outerShdw blurRad="38100" dist="38100" dir="2700000" algn="tl">
                              <a:srgbClr val="000000">
                                <a:alpha val="43137"/>
                              </a:srgbClr>
                            </a:outerShdw>
                          </a:effectLst>
                        </a:rPr>
                        <a:t> </a:t>
                      </a:r>
                      <a:r>
                        <a:rPr lang="en-US" sz="5400" b="1" dirty="0">
                          <a:effectLst>
                            <a:outerShdw blurRad="38100" dist="38100" dir="2700000" algn="tl">
                              <a:srgbClr val="000000">
                                <a:alpha val="43137"/>
                              </a:srgbClr>
                            </a:outerShdw>
                          </a:effectLst>
                        </a:rPr>
                        <a:t>Educators</a:t>
                      </a:r>
                    </a:p>
                  </a:txBody>
                  <a:tcPr/>
                </a:tc>
                <a:extLst>
                  <a:ext uri="{0D108BD9-81ED-4DB2-BD59-A6C34878D82A}">
                    <a16:rowId xmlns:a16="http://schemas.microsoft.com/office/drawing/2014/main" val="4099345641"/>
                  </a:ext>
                </a:extLst>
              </a:tr>
              <a:tr h="6126480">
                <a:tc>
                  <a:txBody>
                    <a:bodyPr/>
                    <a:lstStyle/>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txBody>
                  <a:tcPr/>
                </a:tc>
                <a:tc>
                  <a:txBody>
                    <a:bodyPr/>
                    <a:lstStyle/>
                    <a:p>
                      <a:pPr algn="ctr"/>
                      <a:endParaRPr lang="en-US" sz="3600" b="1" dirty="0">
                        <a:effectLst>
                          <a:outerShdw blurRad="38100" dist="38100" dir="2700000" algn="tl">
                            <a:srgbClr val="000000">
                              <a:alpha val="43137"/>
                            </a:srgbClr>
                          </a:outerShdw>
                        </a:effectLst>
                      </a:endParaRPr>
                    </a:p>
                  </a:txBody>
                  <a:tcPr/>
                </a:tc>
                <a:tc>
                  <a:txBody>
                    <a:bodyPr/>
                    <a:lstStyle/>
                    <a:p>
                      <a:pPr algn="ctr"/>
                      <a:endParaRPr lang="en-US" sz="3600" b="1" dirty="0">
                        <a:effectLst>
                          <a:outerShdw blurRad="38100" dist="38100" dir="2700000" algn="tl">
                            <a:srgbClr val="000000">
                              <a:alpha val="43137"/>
                            </a:srgbClr>
                          </a:outerShdw>
                        </a:effectLst>
                      </a:endParaRPr>
                    </a:p>
                  </a:txBody>
                  <a:tcPr/>
                </a:tc>
                <a:tc>
                  <a:txBody>
                    <a:bodyPr/>
                    <a:lstStyle/>
                    <a:p>
                      <a:pPr algn="ctr"/>
                      <a:endParaRPr lang="en-US" sz="36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739818475"/>
                  </a:ext>
                </a:extLst>
              </a:tr>
            </a:tbl>
          </a:graphicData>
        </a:graphic>
      </p:graphicFrame>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0225" y="508000"/>
            <a:ext cx="26898600" cy="3429913"/>
          </a:xfrm>
          <a:prstGeom prst="rect">
            <a:avLst/>
          </a:prstGeom>
        </p:spPr>
        <p:txBody>
          <a:bodyPr wrap="square">
            <a:spAutoFit/>
          </a:bodyPr>
          <a:lstStyle/>
          <a:p>
            <a:pPr algn="ctr">
              <a:lnSpc>
                <a:spcPct val="107000"/>
              </a:lnSpc>
            </a:pPr>
            <a:r>
              <a:rPr lang="en-US" sz="7200" b="1" dirty="0">
                <a:latin typeface="Century Gothic" panose="020B0502020202020204" pitchFamily="34" charset="0"/>
                <a:ea typeface="Calibri" panose="020F0502020204030204" pitchFamily="34" charset="0"/>
                <a:cs typeface="Times New Roman" panose="02020603050405020304" pitchFamily="18" charset="0"/>
              </a:rPr>
              <a:t>School Climate: </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7200" b="1" dirty="0">
                <a:latin typeface="Century Gothic" panose="020B0502020202020204" pitchFamily="34" charset="0"/>
                <a:ea typeface="Calibri" panose="020F0502020204030204" pitchFamily="34" charset="0"/>
                <a:cs typeface="Times New Roman" panose="02020603050405020304" pitchFamily="18" charset="0"/>
              </a:rPr>
              <a:t>Academic Achievement and Social Behavior Competence</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dirty="0">
                <a:latin typeface="Century Gothic" panose="020B0502020202020204" pitchFamily="34" charset="0"/>
                <a:ea typeface="Calibri" panose="020F0502020204030204" pitchFamily="34" charset="0"/>
                <a:cs typeface="Times New Roman" panose="02020603050405020304" pitchFamily="18" charset="0"/>
              </a:rPr>
              <a:t>Adapted from the Technical Brief; Center for Positive Behavioral Interventions and Supports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dirty="0">
                <a:latin typeface="Century Gothic" panose="020B0502020202020204" pitchFamily="34" charset="0"/>
                <a:ea typeface="Calibri" panose="020F0502020204030204" pitchFamily="34" charset="0"/>
                <a:cs typeface="Times New Roman" panose="02020603050405020304" pitchFamily="18" charset="0"/>
              </a:rPr>
              <a:t>September 14, 2016</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77071837"/>
              </p:ext>
            </p:extLst>
          </p:nvPr>
        </p:nvGraphicFramePr>
        <p:xfrm>
          <a:off x="1571625" y="3632201"/>
          <a:ext cx="26136600" cy="11460480"/>
        </p:xfrm>
        <a:graphic>
          <a:graphicData uri="http://schemas.openxmlformats.org/drawingml/2006/table">
            <a:tbl>
              <a:tblPr firstRow="1" bandRow="1">
                <a:tableStyleId>{5C22544A-7EE6-4342-B048-85BDC9FD1C3A}</a:tableStyleId>
              </a:tblPr>
              <a:tblGrid>
                <a:gridCol w="6534150">
                  <a:extLst>
                    <a:ext uri="{9D8B030D-6E8A-4147-A177-3AD203B41FA5}">
                      <a16:colId xmlns:a16="http://schemas.microsoft.com/office/drawing/2014/main" val="425731628"/>
                    </a:ext>
                  </a:extLst>
                </a:gridCol>
                <a:gridCol w="6534150">
                  <a:extLst>
                    <a:ext uri="{9D8B030D-6E8A-4147-A177-3AD203B41FA5}">
                      <a16:colId xmlns:a16="http://schemas.microsoft.com/office/drawing/2014/main" val="3306433409"/>
                    </a:ext>
                  </a:extLst>
                </a:gridCol>
                <a:gridCol w="6534150">
                  <a:extLst>
                    <a:ext uri="{9D8B030D-6E8A-4147-A177-3AD203B41FA5}">
                      <a16:colId xmlns:a16="http://schemas.microsoft.com/office/drawing/2014/main" val="1934919680"/>
                    </a:ext>
                  </a:extLst>
                </a:gridCol>
                <a:gridCol w="6534150">
                  <a:extLst>
                    <a:ext uri="{9D8B030D-6E8A-4147-A177-3AD203B41FA5}">
                      <a16:colId xmlns:a16="http://schemas.microsoft.com/office/drawing/2014/main" val="4052499628"/>
                    </a:ext>
                  </a:extLst>
                </a:gridCol>
              </a:tblGrid>
              <a:tr h="1767840">
                <a:tc gridSpan="4">
                  <a:txBody>
                    <a:bodyPr/>
                    <a:lstStyle/>
                    <a:p>
                      <a:pPr algn="ctr"/>
                      <a:r>
                        <a:rPr lang="en-US" sz="11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HOW IS SCHOOL</a:t>
                      </a:r>
                      <a:r>
                        <a:rPr lang="en-US" sz="11000" b="1" cap="none" spc="0"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 CLIMATE MEASURED?</a:t>
                      </a:r>
                      <a:endParaRPr lang="en-US" sz="11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14085004"/>
                  </a:ext>
                </a:extLst>
              </a:tr>
              <a:tr h="1920240">
                <a:tc gridSpan="2">
                  <a:txBody>
                    <a:bodyPr/>
                    <a:lstStyle/>
                    <a:p>
                      <a:pPr algn="ctr"/>
                      <a:r>
                        <a:rPr lang="en-US" sz="6000" b="1" dirty="0">
                          <a:effectLst>
                            <a:outerShdw blurRad="38100" dist="38100" dir="2700000" algn="tl">
                              <a:srgbClr val="000000">
                                <a:alpha val="43137"/>
                              </a:srgbClr>
                            </a:outerShdw>
                          </a:effectLst>
                        </a:rPr>
                        <a:t>Observation</a:t>
                      </a:r>
                      <a:r>
                        <a:rPr lang="en-US" sz="6000" b="1" baseline="0" dirty="0">
                          <a:effectLst>
                            <a:outerShdw blurRad="38100" dist="38100" dir="2700000" algn="tl">
                              <a:srgbClr val="000000">
                                <a:alpha val="43137"/>
                              </a:srgbClr>
                            </a:outerShdw>
                          </a:effectLst>
                        </a:rPr>
                        <a:t> Indicators</a:t>
                      </a:r>
                    </a:p>
                    <a:p>
                      <a:pPr algn="ctr"/>
                      <a:r>
                        <a:rPr lang="en-US" sz="6000" b="1" baseline="0" dirty="0">
                          <a:effectLst>
                            <a:outerShdw blurRad="38100" dist="38100" dir="2700000" algn="tl">
                              <a:srgbClr val="000000">
                                <a:alpha val="43137"/>
                              </a:srgbClr>
                            </a:outerShdw>
                          </a:effectLst>
                        </a:rPr>
                        <a:t>High School STUDENTS</a:t>
                      </a:r>
                      <a:endParaRPr lang="en-US" sz="6000" b="1" dirty="0">
                        <a:effectLst>
                          <a:outerShdw blurRad="38100" dist="38100" dir="2700000" algn="tl">
                            <a:srgbClr val="000000">
                              <a:alpha val="43137"/>
                            </a:srgbClr>
                          </a:outerShdw>
                        </a:effectLst>
                      </a:endParaRPr>
                    </a:p>
                  </a:txBody>
                  <a:tcPr/>
                </a:tc>
                <a:tc hMerge="1">
                  <a:txBody>
                    <a:bodyPr/>
                    <a:lstStyle/>
                    <a:p>
                      <a:pPr algn="ctr"/>
                      <a:endParaRPr lang="en-US" sz="3600" b="1" dirty="0">
                        <a:effectLst>
                          <a:outerShdw blurRad="38100" dist="38100" dir="2700000" algn="tl">
                            <a:srgbClr val="000000">
                              <a:alpha val="43137"/>
                            </a:srgbClr>
                          </a:outerShdw>
                        </a:effectLst>
                      </a:endParaRPr>
                    </a:p>
                  </a:txBody>
                  <a:tcPr/>
                </a:tc>
                <a:tc gridSpan="2">
                  <a:txBody>
                    <a:bodyPr/>
                    <a:lstStyle/>
                    <a:p>
                      <a:pPr algn="ctr"/>
                      <a:r>
                        <a:rPr lang="en-US" sz="6000" b="1" dirty="0">
                          <a:effectLst>
                            <a:outerShdw blurRad="38100" dist="38100" dir="2700000" algn="tl">
                              <a:srgbClr val="000000">
                                <a:alpha val="43137"/>
                              </a:srgbClr>
                            </a:outerShdw>
                          </a:effectLst>
                        </a:rPr>
                        <a:t>Observation Indicators</a:t>
                      </a:r>
                    </a:p>
                    <a:p>
                      <a:pPr algn="ctr"/>
                      <a:r>
                        <a:rPr lang="en-US" sz="6000" b="1" dirty="0">
                          <a:effectLst>
                            <a:outerShdw blurRad="38100" dist="38100" dir="2700000" algn="tl">
                              <a:srgbClr val="000000">
                                <a:alpha val="43137"/>
                              </a:srgbClr>
                            </a:outerShdw>
                          </a:effectLst>
                        </a:rPr>
                        <a:t>High School EDUCATORS</a:t>
                      </a:r>
                    </a:p>
                  </a:txBody>
                  <a:tcPr/>
                </a:tc>
                <a:tc hMerge="1">
                  <a:txBody>
                    <a:bodyPr/>
                    <a:lstStyle/>
                    <a:p>
                      <a:pPr algn="ctr"/>
                      <a:endParaRPr lang="en-US" sz="36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4099345641"/>
                  </a:ext>
                </a:extLst>
              </a:tr>
              <a:tr h="7772400">
                <a:tc>
                  <a:txBody>
                    <a:bodyPr/>
                    <a:lstStyle/>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txBody>
                  <a:tcPr/>
                </a:tc>
                <a:tc>
                  <a:txBody>
                    <a:bodyPr/>
                    <a:lstStyle/>
                    <a:p>
                      <a:pPr algn="ctr"/>
                      <a:endParaRPr lang="en-US" sz="6000" b="1" dirty="0">
                        <a:effectLst>
                          <a:outerShdw blurRad="38100" dist="38100" dir="2700000" algn="tl">
                            <a:srgbClr val="000000">
                              <a:alpha val="43137"/>
                            </a:srgbClr>
                          </a:outerShdw>
                        </a:effectLst>
                      </a:endParaRPr>
                    </a:p>
                  </a:txBody>
                  <a:tcPr/>
                </a:tc>
                <a:tc>
                  <a:txBody>
                    <a:bodyPr/>
                    <a:lstStyle/>
                    <a:p>
                      <a:pPr algn="ctr"/>
                      <a:endParaRPr lang="en-US" sz="6000" b="1" dirty="0">
                        <a:effectLst>
                          <a:outerShdw blurRad="38100" dist="38100" dir="2700000" algn="tl">
                            <a:srgbClr val="000000">
                              <a:alpha val="43137"/>
                            </a:srgbClr>
                          </a:outerShdw>
                        </a:effectLst>
                      </a:endParaRPr>
                    </a:p>
                  </a:txBody>
                  <a:tcPr/>
                </a:tc>
                <a:tc>
                  <a:txBody>
                    <a:bodyPr/>
                    <a:lstStyle/>
                    <a:p>
                      <a:pPr algn="ctr"/>
                      <a:endParaRPr lang="en-US" sz="60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739818475"/>
                  </a:ext>
                </a:extLst>
              </a:tr>
            </a:tbl>
          </a:graphicData>
        </a:graphic>
      </p:graphicFrame>
    </p:spTree>
    <p:extLst>
      <p:ext uri="{BB962C8B-B14F-4D97-AF65-F5344CB8AC3E}">
        <p14:creationId xmlns:p14="http://schemas.microsoft.com/office/powerpoint/2010/main" val="291494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0225" y="508000"/>
            <a:ext cx="26898600" cy="3429913"/>
          </a:xfrm>
          <a:prstGeom prst="rect">
            <a:avLst/>
          </a:prstGeom>
        </p:spPr>
        <p:txBody>
          <a:bodyPr wrap="square">
            <a:spAutoFit/>
          </a:bodyPr>
          <a:lstStyle/>
          <a:p>
            <a:pPr algn="ctr">
              <a:lnSpc>
                <a:spcPct val="107000"/>
              </a:lnSpc>
            </a:pPr>
            <a:r>
              <a:rPr lang="en-US" sz="7200" b="1" dirty="0">
                <a:latin typeface="Century Gothic" panose="020B0502020202020204" pitchFamily="34" charset="0"/>
                <a:ea typeface="Calibri" panose="020F0502020204030204" pitchFamily="34" charset="0"/>
                <a:cs typeface="Times New Roman" panose="02020603050405020304" pitchFamily="18" charset="0"/>
              </a:rPr>
              <a:t>School Climate: </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7200" b="1" dirty="0">
                <a:latin typeface="Century Gothic" panose="020B0502020202020204" pitchFamily="34" charset="0"/>
                <a:ea typeface="Calibri" panose="020F0502020204030204" pitchFamily="34" charset="0"/>
                <a:cs typeface="Times New Roman" panose="02020603050405020304" pitchFamily="18" charset="0"/>
              </a:rPr>
              <a:t>Academic Achievement and Social Behavior Competence</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dirty="0">
                <a:latin typeface="Century Gothic" panose="020B0502020202020204" pitchFamily="34" charset="0"/>
                <a:ea typeface="Calibri" panose="020F0502020204030204" pitchFamily="34" charset="0"/>
                <a:cs typeface="Times New Roman" panose="02020603050405020304" pitchFamily="18" charset="0"/>
              </a:rPr>
              <a:t>Adapted from the Technical Brief; Center for Positive Behavioral Interventions and Supports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dirty="0">
                <a:latin typeface="Century Gothic" panose="020B0502020202020204" pitchFamily="34" charset="0"/>
                <a:ea typeface="Calibri" panose="020F0502020204030204" pitchFamily="34" charset="0"/>
                <a:cs typeface="Times New Roman" panose="02020603050405020304" pitchFamily="18" charset="0"/>
              </a:rPr>
              <a:t>September 14, 2016</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16983513"/>
              </p:ext>
            </p:extLst>
          </p:nvPr>
        </p:nvGraphicFramePr>
        <p:xfrm>
          <a:off x="1571625" y="3632201"/>
          <a:ext cx="26136600" cy="11430000"/>
        </p:xfrm>
        <a:graphic>
          <a:graphicData uri="http://schemas.openxmlformats.org/drawingml/2006/table">
            <a:tbl>
              <a:tblPr firstRow="1" bandRow="1">
                <a:tableStyleId>{5C22544A-7EE6-4342-B048-85BDC9FD1C3A}</a:tableStyleId>
              </a:tblPr>
              <a:tblGrid>
                <a:gridCol w="6534150">
                  <a:extLst>
                    <a:ext uri="{9D8B030D-6E8A-4147-A177-3AD203B41FA5}">
                      <a16:colId xmlns:a16="http://schemas.microsoft.com/office/drawing/2014/main" val="425731628"/>
                    </a:ext>
                  </a:extLst>
                </a:gridCol>
                <a:gridCol w="6534150">
                  <a:extLst>
                    <a:ext uri="{9D8B030D-6E8A-4147-A177-3AD203B41FA5}">
                      <a16:colId xmlns:a16="http://schemas.microsoft.com/office/drawing/2014/main" val="3306433409"/>
                    </a:ext>
                  </a:extLst>
                </a:gridCol>
                <a:gridCol w="6534150">
                  <a:extLst>
                    <a:ext uri="{9D8B030D-6E8A-4147-A177-3AD203B41FA5}">
                      <a16:colId xmlns:a16="http://schemas.microsoft.com/office/drawing/2014/main" val="1934919680"/>
                    </a:ext>
                  </a:extLst>
                </a:gridCol>
                <a:gridCol w="6534150">
                  <a:extLst>
                    <a:ext uri="{9D8B030D-6E8A-4147-A177-3AD203B41FA5}">
                      <a16:colId xmlns:a16="http://schemas.microsoft.com/office/drawing/2014/main" val="4052499628"/>
                    </a:ext>
                  </a:extLst>
                </a:gridCol>
              </a:tblGrid>
              <a:tr h="3383280">
                <a:tc gridSpan="4">
                  <a:txBody>
                    <a:bodyPr/>
                    <a:lstStyle/>
                    <a:p>
                      <a:pPr algn="ctr"/>
                      <a:r>
                        <a:rPr lang="en-US" sz="7200" b="1" cap="none" spc="0"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 PRACTICES AND SYSTEMS ARE ASSOCIATED WITH THE DEVELOPMENT, SUSTAINABILITY AND ENHANCEMENT OF POSITIVE SCHOOL CLIMATE?</a:t>
                      </a:r>
                      <a:endParaRPr lang="en-US" sz="7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14085004"/>
                  </a:ext>
                </a:extLst>
              </a:tr>
              <a:tr h="1920240">
                <a:tc gridSpan="2">
                  <a:txBody>
                    <a:bodyPr/>
                    <a:lstStyle/>
                    <a:p>
                      <a:pPr algn="ctr"/>
                      <a:r>
                        <a:rPr lang="en-US" sz="6000" b="1" dirty="0">
                          <a:effectLst>
                            <a:outerShdw blurRad="38100" dist="38100" dir="2700000" algn="tl">
                              <a:srgbClr val="000000">
                                <a:alpha val="43137"/>
                              </a:srgbClr>
                            </a:outerShdw>
                          </a:effectLst>
                        </a:rPr>
                        <a:t>Effective</a:t>
                      </a:r>
                      <a:r>
                        <a:rPr lang="en-US" sz="6000" b="1" baseline="0" dirty="0">
                          <a:effectLst>
                            <a:outerShdw blurRad="38100" dist="38100" dir="2700000" algn="tl">
                              <a:srgbClr val="000000">
                                <a:alpha val="43137"/>
                              </a:srgbClr>
                            </a:outerShdw>
                          </a:effectLst>
                        </a:rPr>
                        <a:t> </a:t>
                      </a:r>
                    </a:p>
                    <a:p>
                      <a:pPr algn="ctr"/>
                      <a:r>
                        <a:rPr lang="en-US" sz="6000" b="1" baseline="0" dirty="0">
                          <a:effectLst>
                            <a:outerShdw blurRad="38100" dist="38100" dir="2700000" algn="tl">
                              <a:srgbClr val="000000">
                                <a:alpha val="43137"/>
                              </a:srgbClr>
                            </a:outerShdw>
                          </a:effectLst>
                        </a:rPr>
                        <a:t> High School PRACTICES</a:t>
                      </a:r>
                      <a:endParaRPr lang="en-US" sz="6000" b="1" dirty="0">
                        <a:effectLst>
                          <a:outerShdw blurRad="38100" dist="38100" dir="2700000" algn="tl">
                            <a:srgbClr val="000000">
                              <a:alpha val="43137"/>
                            </a:srgbClr>
                          </a:outerShdw>
                        </a:effectLst>
                      </a:endParaRPr>
                    </a:p>
                  </a:txBody>
                  <a:tcPr/>
                </a:tc>
                <a:tc hMerge="1">
                  <a:txBody>
                    <a:bodyPr/>
                    <a:lstStyle/>
                    <a:p>
                      <a:pPr algn="ctr"/>
                      <a:endParaRPr lang="en-US" sz="3600" b="1" dirty="0">
                        <a:effectLst>
                          <a:outerShdw blurRad="38100" dist="38100" dir="2700000" algn="tl">
                            <a:srgbClr val="000000">
                              <a:alpha val="43137"/>
                            </a:srgbClr>
                          </a:outerShdw>
                        </a:effectLst>
                      </a:endParaRPr>
                    </a:p>
                  </a:txBody>
                  <a:tcPr/>
                </a:tc>
                <a:tc gridSpan="2">
                  <a:txBody>
                    <a:bodyPr/>
                    <a:lstStyle/>
                    <a:p>
                      <a:pPr algn="ctr"/>
                      <a:r>
                        <a:rPr lang="en-US" sz="6000" b="1" dirty="0">
                          <a:effectLst>
                            <a:outerShdw blurRad="38100" dist="38100" dir="2700000" algn="tl">
                              <a:srgbClr val="000000">
                                <a:alpha val="43137"/>
                              </a:srgbClr>
                            </a:outerShdw>
                          </a:effectLst>
                        </a:rPr>
                        <a:t>Effective </a:t>
                      </a:r>
                    </a:p>
                    <a:p>
                      <a:pPr algn="ctr"/>
                      <a:r>
                        <a:rPr lang="en-US" sz="6000" b="1" dirty="0">
                          <a:effectLst>
                            <a:outerShdw blurRad="38100" dist="38100" dir="2700000" algn="tl">
                              <a:srgbClr val="000000">
                                <a:alpha val="43137"/>
                              </a:srgbClr>
                            </a:outerShdw>
                          </a:effectLst>
                        </a:rPr>
                        <a:t>High School</a:t>
                      </a:r>
                      <a:r>
                        <a:rPr lang="en-US" sz="6000" b="1" baseline="0" dirty="0">
                          <a:effectLst>
                            <a:outerShdw blurRad="38100" dist="38100" dir="2700000" algn="tl">
                              <a:srgbClr val="000000">
                                <a:alpha val="43137"/>
                              </a:srgbClr>
                            </a:outerShdw>
                          </a:effectLst>
                        </a:rPr>
                        <a:t> </a:t>
                      </a:r>
                      <a:r>
                        <a:rPr lang="en-US" sz="6000" b="1" dirty="0">
                          <a:effectLst>
                            <a:outerShdw blurRad="38100" dist="38100" dir="2700000" algn="tl">
                              <a:srgbClr val="000000">
                                <a:alpha val="43137"/>
                              </a:srgbClr>
                            </a:outerShdw>
                          </a:effectLst>
                        </a:rPr>
                        <a:t>Supporting SYSTEMS</a:t>
                      </a:r>
                    </a:p>
                  </a:txBody>
                  <a:tcPr/>
                </a:tc>
                <a:tc hMerge="1">
                  <a:txBody>
                    <a:bodyPr/>
                    <a:lstStyle/>
                    <a:p>
                      <a:pPr algn="ctr"/>
                      <a:endParaRPr lang="en-US" sz="36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4099345641"/>
                  </a:ext>
                </a:extLst>
              </a:tr>
              <a:tr h="6126480">
                <a:tc>
                  <a:txBody>
                    <a:bodyPr/>
                    <a:lstStyle/>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p>
                      <a:pPr algn="ctr"/>
                      <a:endParaRPr lang="en-US" sz="3600" b="1" dirty="0">
                        <a:effectLst>
                          <a:outerShdw blurRad="38100" dist="38100" dir="2700000" algn="tl">
                            <a:srgbClr val="000000">
                              <a:alpha val="43137"/>
                            </a:srgbClr>
                          </a:outerShdw>
                        </a:effectLst>
                      </a:endParaRPr>
                    </a:p>
                  </a:txBody>
                  <a:tcPr/>
                </a:tc>
                <a:tc>
                  <a:txBody>
                    <a:bodyPr/>
                    <a:lstStyle/>
                    <a:p>
                      <a:pPr algn="ctr"/>
                      <a:endParaRPr lang="en-US" sz="6000" b="1" dirty="0">
                        <a:effectLst>
                          <a:outerShdw blurRad="38100" dist="38100" dir="2700000" algn="tl">
                            <a:srgbClr val="000000">
                              <a:alpha val="43137"/>
                            </a:srgbClr>
                          </a:outerShdw>
                        </a:effectLst>
                      </a:endParaRPr>
                    </a:p>
                  </a:txBody>
                  <a:tcPr/>
                </a:tc>
                <a:tc>
                  <a:txBody>
                    <a:bodyPr/>
                    <a:lstStyle/>
                    <a:p>
                      <a:pPr algn="ctr"/>
                      <a:endParaRPr lang="en-US" sz="6000" b="1" dirty="0">
                        <a:effectLst>
                          <a:outerShdw blurRad="38100" dist="38100" dir="2700000" algn="tl">
                            <a:srgbClr val="000000">
                              <a:alpha val="43137"/>
                            </a:srgbClr>
                          </a:outerShdw>
                        </a:effectLst>
                      </a:endParaRPr>
                    </a:p>
                  </a:txBody>
                  <a:tcPr/>
                </a:tc>
                <a:tc>
                  <a:txBody>
                    <a:bodyPr/>
                    <a:lstStyle/>
                    <a:p>
                      <a:pPr algn="ctr"/>
                      <a:endParaRPr lang="en-US" sz="60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739818475"/>
                  </a:ext>
                </a:extLst>
              </a:tr>
            </a:tbl>
          </a:graphicData>
        </a:graphic>
      </p:graphicFrame>
    </p:spTree>
    <p:extLst>
      <p:ext uri="{BB962C8B-B14F-4D97-AF65-F5344CB8AC3E}">
        <p14:creationId xmlns:p14="http://schemas.microsoft.com/office/powerpoint/2010/main" val="172320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2087225" y="0"/>
            <a:ext cx="15697200" cy="16256000"/>
          </a:xfrm>
          <a:prstGeom prst="rect">
            <a:avLst/>
          </a:prstGeom>
          <a:ln>
            <a:solidFill>
              <a:schemeClr val="tx1"/>
            </a:solidFill>
          </a:ln>
        </p:spPr>
      </p:pic>
      <p:sp>
        <p:nvSpPr>
          <p:cNvPr id="6" name="TextBox 5"/>
          <p:cNvSpPr txBox="1"/>
          <p:nvPr/>
        </p:nvSpPr>
        <p:spPr>
          <a:xfrm>
            <a:off x="885825" y="787529"/>
            <a:ext cx="9296400" cy="14680942"/>
          </a:xfrm>
          <a:prstGeom prst="rect">
            <a:avLst/>
          </a:prstGeom>
          <a:noFill/>
        </p:spPr>
        <p:txBody>
          <a:bodyPr wrap="square" rtlCol="0">
            <a:spAutoFit/>
          </a:bodyPr>
          <a:lstStyle/>
          <a:p>
            <a:r>
              <a:rPr lang="en-US" sz="15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School Climate Survey </a:t>
            </a:r>
            <a:r>
              <a:rPr lang="en-US" sz="4000" dirty="0"/>
              <a:t>is a </a:t>
            </a:r>
            <a:r>
              <a:rPr lang="en-US" sz="4000" i="1" dirty="0"/>
              <a:t> survey to provide schools with an overall understanding of how secondary students perceive school climate along three dimensions: teaching and learning, relationships, and safety.  High school students complete the survey during school hours using campus computers under the guidance of teachers or other appropriate school personnel. The time to complete the survey is approximately 10 minutes.</a:t>
            </a:r>
            <a:endParaRPr lang="en-US" sz="4000" dirty="0"/>
          </a:p>
          <a:p>
            <a:endParaRPr lang="en-US" dirty="0"/>
          </a:p>
        </p:txBody>
      </p:sp>
    </p:spTree>
    <p:extLst>
      <p:ext uri="{BB962C8B-B14F-4D97-AF65-F5344CB8AC3E}">
        <p14:creationId xmlns:p14="http://schemas.microsoft.com/office/powerpoint/2010/main" val="35433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1650</TotalTime>
  <Words>1535</Words>
  <Application>Microsoft Office PowerPoint</Application>
  <PresentationFormat>Custom</PresentationFormat>
  <Paragraphs>443</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Candara</vt:lpstr>
      <vt:lpstr>Century Gothic</vt:lpstr>
      <vt:lpstr>Palatino Linotype</vt:lpstr>
      <vt:lpstr>Segoe Script</vt:lpstr>
      <vt:lpstr>Symbol</vt:lpstr>
      <vt:lpstr>Times New Roman</vt:lpstr>
      <vt:lpstr>Tw Cen MT</vt:lpstr>
      <vt:lpstr>Watercolor_16x9</vt:lpstr>
      <vt:lpstr>      High School  Positive Behavior Interventions and Supports      </vt:lpstr>
      <vt:lpstr>PowerPoint Presentation</vt:lpstr>
      <vt:lpstr>PowerPoint Presentation</vt:lpstr>
      <vt:lpstr>HS-PBIS Learning Community Model </vt:lpstr>
      <vt:lpstr>PowerPoint Presentation</vt:lpstr>
      <vt:lpstr>PowerPoint Presentation</vt:lpstr>
      <vt:lpstr>PowerPoint Presentation</vt:lpstr>
      <vt:lpstr>PowerPoint Presentation</vt:lpstr>
      <vt:lpstr>PowerPoint Presentation</vt:lpstr>
      <vt:lpstr>STRETCH 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lastModifiedBy>Cristy Clouse</cp:lastModifiedBy>
  <cp:revision>83</cp:revision>
  <cp:lastPrinted>2016-12-08T00:00:29Z</cp:lastPrinted>
  <dcterms:created xsi:type="dcterms:W3CDTF">2013-12-03T00:47:30Z</dcterms:created>
  <dcterms:modified xsi:type="dcterms:W3CDTF">2017-02-15T22:45:05Z</dcterms:modified>
</cp:coreProperties>
</file>